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ontacto@bienesraicestrebol.hn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A8139F-7510-E4DE-7C44-03DD914CB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5" y="-1"/>
            <a:ext cx="6991167" cy="4660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971542" y="1290025"/>
            <a:ext cx="2172457" cy="5611174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0" y="4218"/>
            <a:ext cx="2707689" cy="1285808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500" b="1" dirty="0">
                <a:ea typeface="Adobe Heiti Std R" panose="020B0400000000000000" pitchFamily="34" charset="-128"/>
              </a:rPr>
              <a:t>VENTA DE APARTAMENTO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798759-4F91-39F7-6768-186EA875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6" y="3646919"/>
            <a:ext cx="749850" cy="8100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3216E5-A115-24AA-D0C3-0C77DA3CC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85" y="5185815"/>
            <a:ext cx="749850" cy="7165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1F4A18-162B-53BD-0B26-0DCD132CA65A}"/>
              </a:ext>
            </a:extLst>
          </p:cNvPr>
          <p:cNvSpPr txBox="1"/>
          <p:nvPr/>
        </p:nvSpPr>
        <p:spPr>
          <a:xfrm>
            <a:off x="7247028" y="2643381"/>
            <a:ext cx="153656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83.45 Mts²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DD0B5F-7178-98D3-372F-0C39759A6C3E}"/>
              </a:ext>
            </a:extLst>
          </p:cNvPr>
          <p:cNvSpPr txBox="1"/>
          <p:nvPr/>
        </p:nvSpPr>
        <p:spPr>
          <a:xfrm>
            <a:off x="7493156" y="4268537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D694F1-EA76-97A2-49F8-23AF51F2D4DF}"/>
              </a:ext>
            </a:extLst>
          </p:cNvPr>
          <p:cNvSpPr txBox="1"/>
          <p:nvPr/>
        </p:nvSpPr>
        <p:spPr>
          <a:xfrm>
            <a:off x="7519227" y="5835367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</a:t>
            </a:r>
            <a:endParaRPr lang="es-419" sz="2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57" y="5145569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108725" y="5219619"/>
            <a:ext cx="292367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6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6" y="5033184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AAC68-5B91-2F59-6ABF-60F64FB7F845}"/>
              </a:ext>
            </a:extLst>
          </p:cNvPr>
          <p:cNvSpPr/>
          <p:nvPr/>
        </p:nvSpPr>
        <p:spPr>
          <a:xfrm>
            <a:off x="6971543" y="0"/>
            <a:ext cx="2172457" cy="1290025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600" b="1" dirty="0"/>
              <a:t>BRT1234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16954-9E8E-6358-8385-2AA256136C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85" y="1911643"/>
            <a:ext cx="749850" cy="7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156</TotalTime>
  <Words>21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19</cp:revision>
  <dcterms:created xsi:type="dcterms:W3CDTF">2023-07-24T19:46:59Z</dcterms:created>
  <dcterms:modified xsi:type="dcterms:W3CDTF">2023-08-03T19:49:13Z</dcterms:modified>
</cp:coreProperties>
</file>