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S Bienes Raices - Depósito en Venta en Anillo Periferico - Ofibodegas ,  Anillo Periferico, Tegucigalpa, Honduras.">
            <a:extLst>
              <a:ext uri="{FF2B5EF4-FFF2-40B4-BE49-F238E27FC236}">
                <a16:creationId xmlns:a16="http://schemas.microsoft.com/office/drawing/2014/main" id="{B9EDFB21-CE32-120C-90B2-F75B79C7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" y="0"/>
            <a:ext cx="6463090" cy="48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707689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>
                <a:ea typeface="Adobe Heiti Std R" panose="020B0400000000000000" pitchFamily="34" charset="-128"/>
              </a:rPr>
              <a:t>VENTA </a:t>
            </a:r>
          </a:p>
          <a:p>
            <a:pPr algn="ctr"/>
            <a:r>
              <a:rPr lang="es-419" sz="2600" b="1" dirty="0">
                <a:ea typeface="Adobe Heiti Std R" panose="020B0400000000000000" pitchFamily="34" charset="-128"/>
              </a:rPr>
              <a:t>DE BODEGA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84097" y="3684646"/>
            <a:ext cx="15365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417 Mts²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6998017" y="5219342"/>
            <a:ext cx="210872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$ 375,300</a:t>
            </a:r>
            <a:endParaRPr lang="es-419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971543" y="0"/>
            <a:ext cx="2172457" cy="129002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BRT1234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6954-9E8E-6358-8385-2AA256136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67" y="2436471"/>
            <a:ext cx="1290025" cy="1290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BBE3F8-15BA-E954-88B0-E92440817926}"/>
              </a:ext>
            </a:extLst>
          </p:cNvPr>
          <p:cNvSpPr/>
          <p:nvPr/>
        </p:nvSpPr>
        <p:spPr>
          <a:xfrm>
            <a:off x="6462134" y="0"/>
            <a:ext cx="509408" cy="484731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166</TotalTime>
  <Words>21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22</cp:revision>
  <dcterms:created xsi:type="dcterms:W3CDTF">2023-07-24T19:46:59Z</dcterms:created>
  <dcterms:modified xsi:type="dcterms:W3CDTF">2023-08-03T20:06:19Z</dcterms:modified>
</cp:coreProperties>
</file>