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F50"/>
    <a:srgbClr val="FF18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3/8/2023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50804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3/8/2023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54961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3/8/2023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064842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3/8/2023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46095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3/8/2023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10982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3/8/2023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03750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3/8/2023</a:t>
            </a:fld>
            <a:endParaRPr lang="es-419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262705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3/8/2023</a:t>
            </a:fld>
            <a:endParaRPr lang="es-419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40319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3/8/2023</a:t>
            </a:fld>
            <a:endParaRPr lang="es-419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581072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3/8/2023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97558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3/8/2023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17763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E4EC1-76C1-4623-ABC2-8914A5C30754}" type="datetimeFigureOut">
              <a:rPr lang="es-419" smtClean="0"/>
              <a:t>3/8/2023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22447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hyperlink" Target="mailto:contacto@bienesraicestrebol.hn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42814EB-CB5B-AB98-E10D-DD4A3EF73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01" y="0"/>
            <a:ext cx="6985244" cy="465683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2072EAA-0149-6E62-286C-3A647A69C4A8}"/>
              </a:ext>
            </a:extLst>
          </p:cNvPr>
          <p:cNvSpPr/>
          <p:nvPr/>
        </p:nvSpPr>
        <p:spPr>
          <a:xfrm>
            <a:off x="6971542" y="1290025"/>
            <a:ext cx="2172457" cy="5611174"/>
          </a:xfrm>
          <a:prstGeom prst="rect">
            <a:avLst/>
          </a:prstGeom>
          <a:solidFill>
            <a:srgbClr val="FF18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C6C1DD-8DBC-4D93-41A3-0E504D2E4F95}"/>
              </a:ext>
            </a:extLst>
          </p:cNvPr>
          <p:cNvSpPr/>
          <p:nvPr/>
        </p:nvSpPr>
        <p:spPr>
          <a:xfrm>
            <a:off x="0" y="4218"/>
            <a:ext cx="2388093" cy="1285808"/>
          </a:xfrm>
          <a:prstGeom prst="rect">
            <a:avLst/>
          </a:prstGeom>
          <a:solidFill>
            <a:srgbClr val="FF18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3200" b="1" dirty="0">
                <a:latin typeface="Abadi" panose="020B0604020104020204" pitchFamily="34" charset="0"/>
              </a:rPr>
              <a:t>EN VENTA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0798759-4F91-39F7-6768-186EA875E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846" y="3646919"/>
            <a:ext cx="749850" cy="81002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23216E5-A115-24AA-D0C3-0C77DA3CC0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385" y="5185815"/>
            <a:ext cx="749850" cy="71659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1BC6F55-7DFD-BF4C-0435-E2D795EB28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624" y="1942981"/>
            <a:ext cx="801986" cy="69538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D1F4A18-162B-53BD-0B26-0DCD132CA65A}"/>
              </a:ext>
            </a:extLst>
          </p:cNvPr>
          <p:cNvSpPr txBox="1"/>
          <p:nvPr/>
        </p:nvSpPr>
        <p:spPr>
          <a:xfrm>
            <a:off x="7247028" y="2643381"/>
            <a:ext cx="1536566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dirty="0">
                <a:solidFill>
                  <a:schemeClr val="bg1"/>
                </a:solidFill>
              </a:rPr>
              <a:t>103 Mts²</a:t>
            </a:r>
            <a:endParaRPr lang="es-419" sz="2000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7DD0B5F-7178-98D3-372F-0C39759A6C3E}"/>
              </a:ext>
            </a:extLst>
          </p:cNvPr>
          <p:cNvSpPr txBox="1"/>
          <p:nvPr/>
        </p:nvSpPr>
        <p:spPr>
          <a:xfrm>
            <a:off x="7493156" y="4268537"/>
            <a:ext cx="1044309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dirty="0">
                <a:solidFill>
                  <a:schemeClr val="bg1"/>
                </a:solidFill>
              </a:rPr>
              <a:t>3</a:t>
            </a:r>
            <a:endParaRPr lang="es-419" sz="2000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D694F1-EA76-97A2-49F8-23AF51F2D4DF}"/>
              </a:ext>
            </a:extLst>
          </p:cNvPr>
          <p:cNvSpPr txBox="1"/>
          <p:nvPr/>
        </p:nvSpPr>
        <p:spPr>
          <a:xfrm>
            <a:off x="7519227" y="5835367"/>
            <a:ext cx="1044309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dirty="0">
                <a:solidFill>
                  <a:schemeClr val="bg1"/>
                </a:solidFill>
              </a:rPr>
              <a:t>2.5</a:t>
            </a:r>
            <a:endParaRPr lang="es-419" sz="20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86F636F-DDC7-8720-C307-35D7F7864F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557" y="5145569"/>
            <a:ext cx="1105101" cy="11051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6A8D664-249D-FA7A-DE15-E2F75642AE78}"/>
              </a:ext>
            </a:extLst>
          </p:cNvPr>
          <p:cNvSpPr txBox="1"/>
          <p:nvPr/>
        </p:nvSpPr>
        <p:spPr>
          <a:xfrm>
            <a:off x="2108725" y="5219619"/>
            <a:ext cx="2923678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Alexa Moran</a:t>
            </a:r>
          </a:p>
          <a:p>
            <a:r>
              <a:rPr lang="es-ES" sz="1500" dirty="0"/>
              <a:t>9551-0352 / 2270-7020</a:t>
            </a:r>
          </a:p>
          <a:p>
            <a:r>
              <a:rPr lang="es-ES" sz="1500" dirty="0">
                <a:hlinkClick r:id="rId7"/>
              </a:rPr>
              <a:t>contacto@bienesraicestrebol.hn</a:t>
            </a:r>
            <a:endParaRPr lang="es-ES" sz="1500" dirty="0"/>
          </a:p>
          <a:p>
            <a:r>
              <a:rPr lang="es-ES" sz="1500" b="1" dirty="0"/>
              <a:t>BienesRaicesTrebol.hn</a:t>
            </a:r>
            <a:endParaRPr lang="es-419" sz="1500" b="1" dirty="0"/>
          </a:p>
        </p:txBody>
      </p:sp>
      <p:pic>
        <p:nvPicPr>
          <p:cNvPr id="1028" name="Picture 4" descr="Jupiter's Top Real Estate Agents — Meyer Lucas Real Estate Team, Jupiter  Tequesta and Palm Beach">
            <a:extLst>
              <a:ext uri="{FF2B5EF4-FFF2-40B4-BE49-F238E27FC236}">
                <a16:creationId xmlns:a16="http://schemas.microsoft.com/office/drawing/2014/main" id="{7FC11728-16B0-9376-46C5-66FB9A635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96" y="5033184"/>
            <a:ext cx="1242163" cy="155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13AAC68-5B91-2F59-6ABF-60F64FB7F845}"/>
              </a:ext>
            </a:extLst>
          </p:cNvPr>
          <p:cNvSpPr/>
          <p:nvPr/>
        </p:nvSpPr>
        <p:spPr>
          <a:xfrm>
            <a:off x="6971543" y="0"/>
            <a:ext cx="2172457" cy="1290025"/>
          </a:xfrm>
          <a:prstGeom prst="rect">
            <a:avLst/>
          </a:prstGeom>
          <a:solidFill>
            <a:srgbClr val="00AF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2600" b="1" dirty="0"/>
              <a:t>BRT1234</a:t>
            </a:r>
          </a:p>
        </p:txBody>
      </p:sp>
    </p:spTree>
    <p:extLst>
      <p:ext uri="{BB962C8B-B14F-4D97-AF65-F5344CB8AC3E}">
        <p14:creationId xmlns:p14="http://schemas.microsoft.com/office/powerpoint/2010/main" val="2720959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151</TotalTime>
  <Words>20</Words>
  <Application>Microsoft Office PowerPoint</Application>
  <PresentationFormat>On-screen Show 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Abadi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RED MEDIA SOLUTIONS</dc:creator>
  <cp:lastModifiedBy>RED MEDIA SOLUTIONS</cp:lastModifiedBy>
  <cp:revision>18</cp:revision>
  <dcterms:created xsi:type="dcterms:W3CDTF">2023-07-24T19:46:59Z</dcterms:created>
  <dcterms:modified xsi:type="dcterms:W3CDTF">2023-08-03T19:31:13Z</dcterms:modified>
</cp:coreProperties>
</file>