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8A3E"/>
    <a:srgbClr val="004620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9D91-51BA-4ABF-A9B3-3B470619E317}" type="datetimeFigureOut">
              <a:rPr lang="en-US" smtClean="0"/>
              <a:t>03/08/2023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366A-B11C-41CE-B69A-93138C56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90255" y="-6393"/>
            <a:ext cx="4572000" cy="6858000"/>
          </a:xfrm>
          <a:prstGeom prst="rect">
            <a:avLst/>
          </a:prstGeom>
          <a:solidFill>
            <a:srgbClr val="00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84020" y="168895"/>
            <a:ext cx="3230163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HN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En Venta!!</a:t>
            </a:r>
            <a:endParaRPr lang="en-US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08104" y="1104999"/>
            <a:ext cx="3006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PRADOS UNIVERSITARIOS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81936" y="13314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b="1" dirty="0">
                <a:solidFill>
                  <a:schemeClr val="bg1"/>
                </a:solidFill>
              </a:rPr>
              <a:t>BRT4691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Menos"/>
          <p:cNvSpPr/>
          <p:nvPr/>
        </p:nvSpPr>
        <p:spPr>
          <a:xfrm>
            <a:off x="4789093" y="2097261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Menos"/>
          <p:cNvSpPr/>
          <p:nvPr/>
        </p:nvSpPr>
        <p:spPr>
          <a:xfrm>
            <a:off x="5741221" y="2097261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Menos"/>
          <p:cNvSpPr/>
          <p:nvPr/>
        </p:nvSpPr>
        <p:spPr>
          <a:xfrm>
            <a:off x="6721058" y="2097261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5005117" y="2169269"/>
            <a:ext cx="77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HAB.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43883" y="2169269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BAÑOS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939608" y="2169269"/>
            <a:ext cx="77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VRS2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41232" y="2156212"/>
            <a:ext cx="85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>
                <a:solidFill>
                  <a:schemeClr val="bg1"/>
                </a:solidFill>
              </a:rPr>
              <a:t>ESTAC.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22168" y="1799937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849344" y="179993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86.06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019481" y="1799937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988685" y="1799937"/>
            <a:ext cx="49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>
                <a:solidFill>
                  <a:schemeClr val="bg1"/>
                </a:solidFill>
              </a:rPr>
              <a:t>3.5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21 Menos"/>
          <p:cNvSpPr/>
          <p:nvPr/>
        </p:nvSpPr>
        <p:spPr>
          <a:xfrm>
            <a:off x="7740352" y="2097261"/>
            <a:ext cx="989856" cy="108012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5409010" y="2653166"/>
            <a:ext cx="2934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Valor de Venta:</a:t>
            </a:r>
          </a:p>
          <a:p>
            <a:pPr algn="ctr"/>
            <a:r>
              <a:rPr lang="es-HN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L.2,480,000</a:t>
            </a:r>
            <a:endParaRPr lang="en-US" sz="2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846130" y="3594502"/>
            <a:ext cx="401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>
                <a:solidFill>
                  <a:srgbClr val="FF0000"/>
                </a:solidFill>
                <a:latin typeface="Arial Black" panose="020B0A04020102020204" pitchFamily="34" charset="0"/>
              </a:rPr>
              <a:t>Agenda tu Cita y Haz una Oferta!!</a:t>
            </a:r>
            <a:endParaRPr 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87" y="5727995"/>
            <a:ext cx="946507" cy="94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93" y="4232222"/>
            <a:ext cx="1395805" cy="186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6230350" y="4369747"/>
            <a:ext cx="27591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Scarleth</a:t>
            </a:r>
            <a:r>
              <a:rPr lang="es-HN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 Rivera</a:t>
            </a:r>
          </a:p>
          <a:p>
            <a:r>
              <a:rPr lang="es-HN" sz="1600" dirty="0">
                <a:solidFill>
                  <a:schemeClr val="bg1"/>
                </a:solidFill>
                <a:cs typeface="Times New Roman" panose="02020603050405020304" pitchFamily="18" charset="0"/>
              </a:rPr>
              <a:t>Agente de Bienes Raíces</a:t>
            </a:r>
          </a:p>
          <a:p>
            <a:endParaRPr lang="es-HN" sz="1400" dirty="0">
              <a:solidFill>
                <a:schemeClr val="bg1"/>
              </a:solidFill>
            </a:endParaRPr>
          </a:p>
          <a:p>
            <a:r>
              <a:rPr lang="es-HN" sz="1400" dirty="0">
                <a:solidFill>
                  <a:schemeClr val="bg1"/>
                </a:solidFill>
                <a:cs typeface="Times New Roman" panose="02020603050405020304" pitchFamily="18" charset="0"/>
              </a:rPr>
              <a:t>9551-0352 / 2270-7020</a:t>
            </a:r>
            <a:endParaRPr lang="en-US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HN" sz="1400" dirty="0">
                <a:solidFill>
                  <a:schemeClr val="bg1"/>
                </a:solidFill>
                <a:cs typeface="Times New Roman" panose="02020603050405020304" pitchFamily="18" charset="0"/>
              </a:rPr>
              <a:t>contacto@bienesraicestrebol.hn</a:t>
            </a:r>
          </a:p>
          <a:p>
            <a:r>
              <a:rPr lang="es-HN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BienesRaicesTrebol.hn</a:t>
            </a:r>
          </a:p>
          <a:p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1922" r="7242" b="21124"/>
          <a:stretch/>
        </p:blipFill>
        <p:spPr bwMode="auto">
          <a:xfrm>
            <a:off x="72000" y="60128"/>
            <a:ext cx="4458999" cy="34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" y="5283799"/>
            <a:ext cx="2304000" cy="151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" y="3555810"/>
            <a:ext cx="2268000" cy="16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93" r="-4278" b="17162"/>
          <a:stretch/>
        </p:blipFill>
        <p:spPr bwMode="auto">
          <a:xfrm>
            <a:off x="2388324" y="3543442"/>
            <a:ext cx="2268000" cy="166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r="-2185" b="19651"/>
          <a:stretch/>
        </p:blipFill>
        <p:spPr bwMode="auto">
          <a:xfrm>
            <a:off x="2425706" y="5277008"/>
            <a:ext cx="21839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87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48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Bahnschrift</vt:lpstr>
      <vt:lpstr>Calibri</vt:lpstr>
      <vt:lpstr>Ink Free</vt:lpstr>
      <vt:lpstr>Times New Roman</vt:lpstr>
      <vt:lpstr>Tema de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josetm11@hotmail.com</dc:creator>
  <cp:lastModifiedBy>RED MEDIA SOLUTIONS</cp:lastModifiedBy>
  <cp:revision>16</cp:revision>
  <dcterms:created xsi:type="dcterms:W3CDTF">2023-07-19T17:55:28Z</dcterms:created>
  <dcterms:modified xsi:type="dcterms:W3CDTF">2023-08-03T20:32:06Z</dcterms:modified>
</cp:coreProperties>
</file>