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F50"/>
    <a:srgbClr val="008A3E"/>
    <a:srgbClr val="004620"/>
    <a:srgbClr val="00682F"/>
    <a:srgbClr val="0082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75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69D91-51BA-4ABF-A9B3-3B470619E317}" type="datetimeFigureOut">
              <a:rPr lang="en-US" smtClean="0"/>
              <a:t>03/08/2023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366A-B11C-41CE-B69A-93138C568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582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69D91-51BA-4ABF-A9B3-3B470619E317}" type="datetimeFigureOut">
              <a:rPr lang="en-US" smtClean="0"/>
              <a:t>03/08/2023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366A-B11C-41CE-B69A-93138C568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270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69D91-51BA-4ABF-A9B3-3B470619E317}" type="datetimeFigureOut">
              <a:rPr lang="en-US" smtClean="0"/>
              <a:t>03/08/2023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366A-B11C-41CE-B69A-93138C568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157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69D91-51BA-4ABF-A9B3-3B470619E317}" type="datetimeFigureOut">
              <a:rPr lang="en-US" smtClean="0"/>
              <a:t>03/08/2023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366A-B11C-41CE-B69A-93138C568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460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69D91-51BA-4ABF-A9B3-3B470619E317}" type="datetimeFigureOut">
              <a:rPr lang="en-US" smtClean="0"/>
              <a:t>03/08/2023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366A-B11C-41CE-B69A-93138C568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670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69D91-51BA-4ABF-A9B3-3B470619E317}" type="datetimeFigureOut">
              <a:rPr lang="en-US" smtClean="0"/>
              <a:t>03/08/2023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366A-B11C-41CE-B69A-93138C568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335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69D91-51BA-4ABF-A9B3-3B470619E317}" type="datetimeFigureOut">
              <a:rPr lang="en-US" smtClean="0"/>
              <a:t>03/08/2023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366A-B11C-41CE-B69A-93138C568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895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69D91-51BA-4ABF-A9B3-3B470619E317}" type="datetimeFigureOut">
              <a:rPr lang="en-US" smtClean="0"/>
              <a:t>03/08/2023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366A-B11C-41CE-B69A-93138C568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092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69D91-51BA-4ABF-A9B3-3B470619E317}" type="datetimeFigureOut">
              <a:rPr lang="en-US" smtClean="0"/>
              <a:t>03/08/2023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366A-B11C-41CE-B69A-93138C568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420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69D91-51BA-4ABF-A9B3-3B470619E317}" type="datetimeFigureOut">
              <a:rPr lang="en-US" smtClean="0"/>
              <a:t>03/08/2023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366A-B11C-41CE-B69A-93138C568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2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69D91-51BA-4ABF-A9B3-3B470619E317}" type="datetimeFigureOut">
              <a:rPr lang="en-US" smtClean="0"/>
              <a:t>03/08/2023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366A-B11C-41CE-B69A-93138C568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099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869D91-51BA-4ABF-A9B3-3B470619E317}" type="datetimeFigureOut">
              <a:rPr lang="en-US" smtClean="0"/>
              <a:t>03/08/2023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2E366A-B11C-41CE-B69A-93138C568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192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-66422" y="0"/>
            <a:ext cx="4572000" cy="6858000"/>
          </a:xfrm>
          <a:prstGeom prst="rect">
            <a:avLst/>
          </a:prstGeom>
          <a:solidFill>
            <a:srgbClr val="00AF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69776" y="365755"/>
            <a:ext cx="4032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HN" sz="4800" b="1" dirty="0">
                <a:solidFill>
                  <a:schemeClr val="bg1"/>
                </a:solidFill>
                <a:latin typeface="Ink Free" panose="03080402000500000000" pitchFamily="66" charset="0"/>
              </a:rPr>
              <a:t>Recién Listada</a:t>
            </a:r>
            <a:endParaRPr lang="en-US" sz="4800" b="1" dirty="0">
              <a:solidFill>
                <a:schemeClr val="bg1"/>
              </a:solidFill>
              <a:latin typeface="Ink Free" panose="03080402000500000000" pitchFamily="66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917848" y="1196752"/>
            <a:ext cx="3006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HN" sz="14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PRADOS UNIVERSITARIOS</a:t>
            </a:r>
            <a:endParaRPr lang="en-US" sz="1400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6 Menos"/>
          <p:cNvSpPr/>
          <p:nvPr/>
        </p:nvSpPr>
        <p:spPr>
          <a:xfrm>
            <a:off x="287613" y="2430180"/>
            <a:ext cx="989856" cy="108012"/>
          </a:xfrm>
          <a:prstGeom prst="mathMinu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7 Menos"/>
          <p:cNvSpPr/>
          <p:nvPr/>
        </p:nvSpPr>
        <p:spPr>
          <a:xfrm>
            <a:off x="1239741" y="2430180"/>
            <a:ext cx="989856" cy="108012"/>
          </a:xfrm>
          <a:prstGeom prst="mathMinu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8 Menos"/>
          <p:cNvSpPr/>
          <p:nvPr/>
        </p:nvSpPr>
        <p:spPr>
          <a:xfrm>
            <a:off x="2219578" y="2430180"/>
            <a:ext cx="989856" cy="108012"/>
          </a:xfrm>
          <a:prstGeom prst="mathMinu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9 Menos"/>
          <p:cNvSpPr/>
          <p:nvPr/>
        </p:nvSpPr>
        <p:spPr>
          <a:xfrm>
            <a:off x="3209434" y="2430180"/>
            <a:ext cx="989856" cy="108012"/>
          </a:xfrm>
          <a:prstGeom prst="mathMinu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10 CuadroTexto"/>
          <p:cNvSpPr txBox="1"/>
          <p:nvPr/>
        </p:nvSpPr>
        <p:spPr>
          <a:xfrm>
            <a:off x="503637" y="2502188"/>
            <a:ext cx="7738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HN" sz="1600" b="1" dirty="0">
                <a:solidFill>
                  <a:schemeClr val="bg1"/>
                </a:solidFill>
              </a:rPr>
              <a:t>HAB.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1342403" y="2502188"/>
            <a:ext cx="942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HN" sz="1600" b="1" dirty="0">
                <a:solidFill>
                  <a:schemeClr val="bg1"/>
                </a:solidFill>
              </a:rPr>
              <a:t>BAÑOS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3438128" y="2502188"/>
            <a:ext cx="7738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HN" sz="1600" b="1" dirty="0">
                <a:solidFill>
                  <a:schemeClr val="bg1"/>
                </a:solidFill>
              </a:rPr>
              <a:t>VRS2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2339752" y="2489131"/>
            <a:ext cx="8514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HN" sz="1600" b="1" dirty="0">
                <a:solidFill>
                  <a:schemeClr val="bg1"/>
                </a:solidFill>
              </a:rPr>
              <a:t>ESTAC.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620688" y="2132856"/>
            <a:ext cx="494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HN" b="1" dirty="0">
                <a:solidFill>
                  <a:schemeClr val="bg1"/>
                </a:solidFill>
              </a:rPr>
              <a:t>4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3347864" y="213285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HN" b="1" dirty="0">
                <a:solidFill>
                  <a:schemeClr val="bg1"/>
                </a:solidFill>
              </a:rPr>
              <a:t>86.06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2518001" y="2132856"/>
            <a:ext cx="494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HN" b="1" dirty="0">
                <a:solidFill>
                  <a:schemeClr val="bg1"/>
                </a:solidFill>
              </a:rPr>
              <a:t>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1487205" y="2132856"/>
            <a:ext cx="494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HN" b="1" dirty="0">
                <a:solidFill>
                  <a:schemeClr val="bg1"/>
                </a:solidFill>
              </a:rPr>
              <a:t>3.5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1691680" y="1444134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HN" b="1" dirty="0">
                <a:solidFill>
                  <a:schemeClr val="bg1"/>
                </a:solidFill>
              </a:rPr>
              <a:t>BRT4691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8" name="AutoShape 8" descr="blob:https://web.whatsapp.com/6082608f-8e67-41a9-847e-666601a887c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296167"/>
            <a:ext cx="2304000" cy="1517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68178"/>
            <a:ext cx="2268000" cy="1652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2693" r="-4278" b="17162"/>
          <a:stretch/>
        </p:blipFill>
        <p:spPr bwMode="auto">
          <a:xfrm>
            <a:off x="6912512" y="3555810"/>
            <a:ext cx="2268000" cy="1665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85" r="-2185" b="19651"/>
          <a:stretch/>
        </p:blipFill>
        <p:spPr bwMode="auto">
          <a:xfrm>
            <a:off x="6949894" y="5289376"/>
            <a:ext cx="218394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3" t="11922" r="7242" b="21124"/>
          <a:stretch/>
        </p:blipFill>
        <p:spPr bwMode="auto">
          <a:xfrm>
            <a:off x="4572000" y="60128"/>
            <a:ext cx="4500000" cy="3452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AutoShape 15" descr="blob:https://web.whatsapp.com/4457e430-74b9-494a-87f9-1fdd5155e6e5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191" y="5844069"/>
            <a:ext cx="855410" cy="855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365104"/>
            <a:ext cx="1395805" cy="18610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22 CuadroTexto"/>
          <p:cNvSpPr txBox="1"/>
          <p:nvPr/>
        </p:nvSpPr>
        <p:spPr>
          <a:xfrm>
            <a:off x="1596832" y="4502629"/>
            <a:ext cx="2759144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HN" sz="16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Scarleth</a:t>
            </a:r>
            <a:r>
              <a:rPr lang="es-HN" sz="1600" b="1" dirty="0">
                <a:solidFill>
                  <a:schemeClr val="bg1"/>
                </a:solidFill>
                <a:cs typeface="Times New Roman" panose="02020603050405020304" pitchFamily="18" charset="0"/>
              </a:rPr>
              <a:t> Rivera</a:t>
            </a:r>
          </a:p>
          <a:p>
            <a:r>
              <a:rPr lang="es-HN" sz="1600" b="1" dirty="0">
                <a:solidFill>
                  <a:schemeClr val="bg1"/>
                </a:solidFill>
                <a:cs typeface="Times New Roman" panose="02020603050405020304" pitchFamily="18" charset="0"/>
              </a:rPr>
              <a:t>Agente de Bienes Raices</a:t>
            </a:r>
          </a:p>
          <a:p>
            <a:endParaRPr lang="es-HN" sz="1600" dirty="0">
              <a:solidFill>
                <a:schemeClr val="bg1"/>
              </a:solidFill>
            </a:endParaRPr>
          </a:p>
          <a:p>
            <a:r>
              <a:rPr lang="es-HN" sz="1600" b="1">
                <a:solidFill>
                  <a:schemeClr val="bg1"/>
                </a:solidFill>
                <a:cs typeface="Times New Roman" panose="02020603050405020304" pitchFamily="18" charset="0"/>
              </a:rPr>
              <a:t>9551-0352 / 2270-7020</a:t>
            </a:r>
            <a:endParaRPr lang="en-US" sz="16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r>
              <a:rPr lang="es-HN" sz="1400" b="1" dirty="0">
                <a:solidFill>
                  <a:schemeClr val="bg1"/>
                </a:solidFill>
                <a:cs typeface="Times New Roman" panose="02020603050405020304" pitchFamily="18" charset="0"/>
              </a:rPr>
              <a:t>contacto@bienesraicestrebol.hn</a:t>
            </a:r>
          </a:p>
          <a:p>
            <a:r>
              <a:rPr lang="es-HN" sz="1400" b="1" dirty="0">
                <a:solidFill>
                  <a:schemeClr val="bg1"/>
                </a:solidFill>
                <a:cs typeface="Times New Roman" panose="02020603050405020304" pitchFamily="18" charset="0"/>
              </a:rPr>
              <a:t>BienesRaicesTrebol.hn</a:t>
            </a:r>
          </a:p>
          <a:p>
            <a:endParaRPr lang="en-US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287613" y="3882534"/>
            <a:ext cx="40146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HN" sz="1600" dirty="0">
                <a:solidFill>
                  <a:schemeClr val="bg1"/>
                </a:solidFill>
                <a:latin typeface="Arial Black" panose="020B0A04020102020204" pitchFamily="34" charset="0"/>
              </a:rPr>
              <a:t>Agenda tu Cita y Haz una Oferta!!</a:t>
            </a:r>
            <a:endParaRPr lang="en-US" sz="1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0" name="29 CuadroTexto"/>
          <p:cNvSpPr txBox="1"/>
          <p:nvPr/>
        </p:nvSpPr>
        <p:spPr>
          <a:xfrm>
            <a:off x="755576" y="2852936"/>
            <a:ext cx="29344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HN" sz="2200" b="1" dirty="0">
                <a:solidFill>
                  <a:schemeClr val="bg1"/>
                </a:solidFill>
                <a:latin typeface="Bahnschrift" panose="020B0502040204020203" pitchFamily="34" charset="0"/>
              </a:rPr>
              <a:t>Valor de Venta:</a:t>
            </a:r>
          </a:p>
          <a:p>
            <a:pPr algn="ctr"/>
            <a:r>
              <a:rPr lang="es-HN" sz="2200" b="1" dirty="0">
                <a:solidFill>
                  <a:schemeClr val="bg1"/>
                </a:solidFill>
                <a:latin typeface="Bahnschrift" panose="020B0502040204020203" pitchFamily="34" charset="0"/>
              </a:rPr>
              <a:t>L.2,480,000</a:t>
            </a:r>
            <a:endParaRPr lang="en-US" sz="2200" b="1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80705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</TotalTime>
  <Words>47</Words>
  <Application>Microsoft Office PowerPoint</Application>
  <PresentationFormat>On-screen Show (4:3)</PresentationFormat>
  <Paragraphs>20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Arial Black</vt:lpstr>
      <vt:lpstr>Bahnschrift</vt:lpstr>
      <vt:lpstr>Calibri</vt:lpstr>
      <vt:lpstr>Ink Free</vt:lpstr>
      <vt:lpstr>Times New Roman</vt:lpstr>
      <vt:lpstr>Tema de Office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josetm11@hotmail.com</dc:creator>
  <cp:lastModifiedBy>RED MEDIA SOLUTIONS</cp:lastModifiedBy>
  <cp:revision>17</cp:revision>
  <dcterms:created xsi:type="dcterms:W3CDTF">2023-07-19T17:55:28Z</dcterms:created>
  <dcterms:modified xsi:type="dcterms:W3CDTF">2023-08-03T15:59:10Z</dcterms:modified>
</cp:coreProperties>
</file>