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F50"/>
    <a:srgbClr val="FF18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4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29/7/2023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35047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29/7/2023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14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29/7/2023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932152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29/7/2023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39819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29/7/2023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709112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29/7/2023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548436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29/7/2023</a:t>
            </a:fld>
            <a:endParaRPr lang="es-419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64565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29/7/2023</a:t>
            </a:fld>
            <a:endParaRPr lang="es-419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89674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29/7/2023</a:t>
            </a:fld>
            <a:endParaRPr lang="es-419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17144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29/7/2023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3399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29/7/2023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19240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D10E1-67DE-4034-8F25-BD23911E6DB7}" type="datetimeFigureOut">
              <a:rPr lang="es-419" smtClean="0"/>
              <a:t>29/7/2023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8240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agente@bienesraicestrebol.hn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gente@bienesraicestrebol.h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F2557E04-8CD5-A7CF-E371-0661AA5D5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5" y="3978910"/>
            <a:ext cx="3886894" cy="2186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6497F54-CF21-106A-F213-D11A5AD1C9DF}"/>
              </a:ext>
            </a:extLst>
          </p:cNvPr>
          <p:cNvSpPr/>
          <p:nvPr/>
        </p:nvSpPr>
        <p:spPr>
          <a:xfrm>
            <a:off x="0" y="-1"/>
            <a:ext cx="3886199" cy="1920241"/>
          </a:xfrm>
          <a:prstGeom prst="rect">
            <a:avLst/>
          </a:prstGeom>
          <a:solidFill>
            <a:srgbClr val="FF182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2800" b="1" dirty="0">
              <a:latin typeface="Gautami" panose="020B0502040204020203" pitchFamily="34" charset="0"/>
              <a:cs typeface="Gautami" panose="020B0502040204020203" pitchFamily="34" charset="0"/>
            </a:endParaRPr>
          </a:p>
          <a:p>
            <a:pPr algn="ctr"/>
            <a:r>
              <a:rPr lang="es-419" sz="2800" b="1" dirty="0">
                <a:latin typeface="Gautami" panose="020B0502040204020203" pitchFamily="34" charset="0"/>
                <a:cs typeface="Gautami" panose="020B0502040204020203" pitchFamily="34" charset="0"/>
              </a:rPr>
              <a:t>NUEVO PROYECTO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F3A835-DFCF-20F1-5BF5-7F1F67C26B4C}"/>
              </a:ext>
            </a:extLst>
          </p:cNvPr>
          <p:cNvSpPr/>
          <p:nvPr/>
        </p:nvSpPr>
        <p:spPr>
          <a:xfrm>
            <a:off x="0" y="1920240"/>
            <a:ext cx="3886199" cy="1920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s-419" sz="2400" b="1" dirty="0">
              <a:solidFill>
                <a:srgbClr val="00AF50"/>
              </a:solidFill>
              <a:latin typeface="Gautami" panose="020B0502040204020203" pitchFamily="34" charset="0"/>
              <a:cs typeface="Gautami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419" sz="2400" b="1" dirty="0">
                <a:solidFill>
                  <a:srgbClr val="00AF50"/>
                </a:solidFill>
                <a:latin typeface="Gautami" panose="020B0502040204020203" pitchFamily="34" charset="0"/>
                <a:cs typeface="Gautami" panose="020B0502040204020203" pitchFamily="34" charset="0"/>
              </a:rPr>
              <a:t>Apartamentos de 1, 2 y 3 Dormitorios</a:t>
            </a:r>
          </a:p>
          <a:p>
            <a:pPr algn="ctr">
              <a:lnSpc>
                <a:spcPct val="150000"/>
              </a:lnSpc>
            </a:pPr>
            <a:r>
              <a:rPr lang="es-419" sz="2400" b="1" dirty="0">
                <a:solidFill>
                  <a:srgbClr val="00AF50"/>
                </a:solidFill>
                <a:latin typeface="Gautami" panose="020B0502040204020203" pitchFamily="34" charset="0"/>
                <a:cs typeface="Gautami" panose="020B0502040204020203" pitchFamily="34" charset="0"/>
              </a:rPr>
              <a:t>Amenidades Tipo Resort</a:t>
            </a:r>
          </a:p>
          <a:p>
            <a:pPr algn="ctr">
              <a:lnSpc>
                <a:spcPct val="150000"/>
              </a:lnSpc>
            </a:pPr>
            <a:endParaRPr lang="es-419" sz="2400" b="1" dirty="0">
              <a:solidFill>
                <a:srgbClr val="00AF50"/>
              </a:solidFill>
              <a:latin typeface="Gautami" panose="020B0502040204020203" pitchFamily="34" charset="0"/>
              <a:cs typeface="Gautami" panose="020B0502040204020203" pitchFamily="34" charset="0"/>
            </a:endParaRP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88D248D7-97E5-37F7-DF6D-3BCB6337B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69" y="6577901"/>
            <a:ext cx="1141728" cy="1141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7DD01D4F-CBD9-022B-E018-B4DAEFA2C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273" y="7170989"/>
            <a:ext cx="1600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6254AED-3E7B-F9E5-34C2-3A1ADABB5FE6}"/>
              </a:ext>
            </a:extLst>
          </p:cNvPr>
          <p:cNvSpPr txBox="1"/>
          <p:nvPr/>
        </p:nvSpPr>
        <p:spPr>
          <a:xfrm>
            <a:off x="2070313" y="6487302"/>
            <a:ext cx="1661160" cy="6614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419" sz="1300" dirty="0"/>
              <a:t>Escanea el código QR </a:t>
            </a:r>
          </a:p>
          <a:p>
            <a:pPr>
              <a:lnSpc>
                <a:spcPct val="150000"/>
              </a:lnSpc>
            </a:pPr>
            <a:r>
              <a:rPr lang="es-419" sz="1300" dirty="0"/>
              <a:t>para mas información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64B10E-E5AE-3C46-FAA4-139CC79E9347}"/>
              </a:ext>
            </a:extLst>
          </p:cNvPr>
          <p:cNvSpPr txBox="1"/>
          <p:nvPr/>
        </p:nvSpPr>
        <p:spPr>
          <a:xfrm>
            <a:off x="266353" y="7761350"/>
            <a:ext cx="2387833" cy="19310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419" sz="1600" b="1" dirty="0"/>
              <a:t>CONTACTO</a:t>
            </a:r>
          </a:p>
          <a:p>
            <a:pPr>
              <a:lnSpc>
                <a:spcPct val="150000"/>
              </a:lnSpc>
            </a:pPr>
            <a:r>
              <a:rPr lang="es-419" sz="1300" b="1" dirty="0"/>
              <a:t>Mauro Lopez</a:t>
            </a:r>
          </a:p>
          <a:p>
            <a:pPr>
              <a:lnSpc>
                <a:spcPct val="150000"/>
              </a:lnSpc>
            </a:pPr>
            <a:r>
              <a:rPr lang="es-419" sz="1300" b="1" dirty="0"/>
              <a:t>Agente de Bienes Raíces</a:t>
            </a:r>
          </a:p>
          <a:p>
            <a:pPr>
              <a:lnSpc>
                <a:spcPct val="150000"/>
              </a:lnSpc>
            </a:pPr>
            <a:r>
              <a:rPr lang="es-419" sz="1300" dirty="0"/>
              <a:t>Oficina: 2270/7020</a:t>
            </a:r>
          </a:p>
          <a:p>
            <a:pPr>
              <a:lnSpc>
                <a:spcPct val="150000"/>
              </a:lnSpc>
            </a:pPr>
            <a:r>
              <a:rPr lang="es-419" sz="1300" dirty="0"/>
              <a:t>Directo: 8745-7754</a:t>
            </a:r>
          </a:p>
          <a:p>
            <a:pPr>
              <a:lnSpc>
                <a:spcPct val="150000"/>
              </a:lnSpc>
            </a:pPr>
            <a:r>
              <a:rPr lang="es-419" sz="1300" dirty="0">
                <a:hlinkClick r:id="rId5"/>
              </a:rPr>
              <a:t>agente</a:t>
            </a:r>
            <a:r>
              <a:rPr lang="es-419" sz="1300" dirty="0">
                <a:hlinkClick r:id="rId5"/>
              </a:rPr>
              <a:t>4</a:t>
            </a:r>
            <a:r>
              <a:rPr lang="es-419" sz="1300" dirty="0">
                <a:hlinkClick r:id="rId5"/>
              </a:rPr>
              <a:t>@bienesraicestrebol.hn</a:t>
            </a:r>
            <a:r>
              <a:rPr lang="es-419" sz="1300" dirty="0"/>
              <a:t> 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F5B28E00-0B6D-198A-4F2D-21E59D717B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690" y="3974554"/>
            <a:ext cx="3886894" cy="2186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D90A2EB-8DCB-BC70-7469-D36B0DF2841F}"/>
              </a:ext>
            </a:extLst>
          </p:cNvPr>
          <p:cNvSpPr/>
          <p:nvPr/>
        </p:nvSpPr>
        <p:spPr>
          <a:xfrm>
            <a:off x="3888385" y="-4357"/>
            <a:ext cx="3886199" cy="1920241"/>
          </a:xfrm>
          <a:prstGeom prst="rect">
            <a:avLst/>
          </a:prstGeom>
          <a:solidFill>
            <a:srgbClr val="FF182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2800" b="1" dirty="0">
              <a:latin typeface="Gautami" panose="020B0502040204020203" pitchFamily="34" charset="0"/>
              <a:cs typeface="Gautami" panose="020B0502040204020203" pitchFamily="34" charset="0"/>
            </a:endParaRPr>
          </a:p>
          <a:p>
            <a:pPr algn="ctr"/>
            <a:r>
              <a:rPr lang="es-419" sz="2800" b="1" dirty="0">
                <a:latin typeface="Gautami" panose="020B0502040204020203" pitchFamily="34" charset="0"/>
                <a:cs typeface="Gautami" panose="020B0502040204020203" pitchFamily="34" charset="0"/>
              </a:rPr>
              <a:t>NUEVO PROYECTO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690A981-C639-2841-CA8E-EAB6DFCDBEF8}"/>
              </a:ext>
            </a:extLst>
          </p:cNvPr>
          <p:cNvSpPr/>
          <p:nvPr/>
        </p:nvSpPr>
        <p:spPr>
          <a:xfrm>
            <a:off x="3888385" y="1915884"/>
            <a:ext cx="3886199" cy="1920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s-419" sz="2400" b="1" dirty="0">
              <a:solidFill>
                <a:srgbClr val="00AF50"/>
              </a:solidFill>
              <a:latin typeface="Gautami" panose="020B0502040204020203" pitchFamily="34" charset="0"/>
              <a:cs typeface="Gautami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419" sz="2400" b="1" dirty="0">
                <a:solidFill>
                  <a:srgbClr val="00AF50"/>
                </a:solidFill>
                <a:latin typeface="Gautami" panose="020B0502040204020203" pitchFamily="34" charset="0"/>
                <a:cs typeface="Gautami" panose="020B0502040204020203" pitchFamily="34" charset="0"/>
              </a:rPr>
              <a:t>Apartamentos de 1, 2 y 3 Dormitorios</a:t>
            </a:r>
          </a:p>
          <a:p>
            <a:pPr algn="ctr">
              <a:lnSpc>
                <a:spcPct val="150000"/>
              </a:lnSpc>
            </a:pPr>
            <a:r>
              <a:rPr lang="es-419" sz="2400" b="1" dirty="0">
                <a:solidFill>
                  <a:srgbClr val="00AF50"/>
                </a:solidFill>
                <a:latin typeface="Gautami" panose="020B0502040204020203" pitchFamily="34" charset="0"/>
                <a:cs typeface="Gautami" panose="020B0502040204020203" pitchFamily="34" charset="0"/>
              </a:rPr>
              <a:t>Amenidades Tipo Resort</a:t>
            </a:r>
          </a:p>
          <a:p>
            <a:pPr algn="ctr">
              <a:lnSpc>
                <a:spcPct val="150000"/>
              </a:lnSpc>
            </a:pPr>
            <a:endParaRPr lang="es-419" sz="2400" b="1" dirty="0">
              <a:solidFill>
                <a:srgbClr val="00AF50"/>
              </a:solidFill>
              <a:latin typeface="Gautami" panose="020B0502040204020203" pitchFamily="34" charset="0"/>
              <a:cs typeface="Gautami" panose="020B0502040204020203" pitchFamily="34" charset="0"/>
            </a:endParaRPr>
          </a:p>
        </p:txBody>
      </p:sp>
      <p:pic>
        <p:nvPicPr>
          <p:cNvPr id="11" name="Picture 3">
            <a:extLst>
              <a:ext uri="{FF2B5EF4-FFF2-40B4-BE49-F238E27FC236}">
                <a16:creationId xmlns:a16="http://schemas.microsoft.com/office/drawing/2014/main" id="{08F659C4-3A03-1BD8-1CE3-04D538C48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9654" y="6573545"/>
            <a:ext cx="1141728" cy="1141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848DD9D9-745D-03D1-5325-D69C7686E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658" y="7166633"/>
            <a:ext cx="1600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36C0E82-283A-C76A-CD3F-DFC54987AEDC}"/>
              </a:ext>
            </a:extLst>
          </p:cNvPr>
          <p:cNvSpPr txBox="1"/>
          <p:nvPr/>
        </p:nvSpPr>
        <p:spPr>
          <a:xfrm>
            <a:off x="5958698" y="6482946"/>
            <a:ext cx="1661160" cy="6614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419" sz="1300" dirty="0"/>
              <a:t>Escanea el código QR </a:t>
            </a:r>
          </a:p>
          <a:p>
            <a:pPr>
              <a:lnSpc>
                <a:spcPct val="150000"/>
              </a:lnSpc>
            </a:pPr>
            <a:r>
              <a:rPr lang="es-419" sz="1300" dirty="0"/>
              <a:t>para mas información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64F42F-2762-525C-3815-E64B55AE0C53}"/>
              </a:ext>
            </a:extLst>
          </p:cNvPr>
          <p:cNvSpPr txBox="1"/>
          <p:nvPr/>
        </p:nvSpPr>
        <p:spPr>
          <a:xfrm>
            <a:off x="4154738" y="7756994"/>
            <a:ext cx="2302875" cy="19310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419" sz="1600" b="1" dirty="0"/>
              <a:t>CONTACTO</a:t>
            </a:r>
          </a:p>
          <a:p>
            <a:pPr>
              <a:lnSpc>
                <a:spcPct val="150000"/>
              </a:lnSpc>
            </a:pPr>
            <a:r>
              <a:rPr lang="es-419" sz="1300" b="1" dirty="0"/>
              <a:t>Mauro Lopez</a:t>
            </a:r>
          </a:p>
          <a:p>
            <a:pPr>
              <a:lnSpc>
                <a:spcPct val="150000"/>
              </a:lnSpc>
            </a:pPr>
            <a:r>
              <a:rPr lang="es-419" sz="1300" b="1" dirty="0"/>
              <a:t>Agente de Bienes Raíces</a:t>
            </a:r>
          </a:p>
          <a:p>
            <a:pPr>
              <a:lnSpc>
                <a:spcPct val="150000"/>
              </a:lnSpc>
            </a:pPr>
            <a:r>
              <a:rPr lang="es-419" sz="1300" dirty="0"/>
              <a:t>Oficina: 2270/7020</a:t>
            </a:r>
          </a:p>
          <a:p>
            <a:pPr>
              <a:lnSpc>
                <a:spcPct val="150000"/>
              </a:lnSpc>
            </a:pPr>
            <a:r>
              <a:rPr lang="es-419" sz="1300" dirty="0"/>
              <a:t>Directo: 8745-7754</a:t>
            </a:r>
          </a:p>
          <a:p>
            <a:pPr>
              <a:lnSpc>
                <a:spcPct val="150000"/>
              </a:lnSpc>
            </a:pPr>
            <a:r>
              <a:rPr lang="es-419" sz="1300" dirty="0">
                <a:hlinkClick r:id="rId5"/>
              </a:rPr>
              <a:t>agente@bienesraicestrebol.hn</a:t>
            </a:r>
            <a:r>
              <a:rPr lang="es-419" sz="13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2495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7F3A835-DFCF-20F1-5BF5-7F1F67C26B4C}"/>
              </a:ext>
            </a:extLst>
          </p:cNvPr>
          <p:cNvSpPr/>
          <p:nvPr/>
        </p:nvSpPr>
        <p:spPr>
          <a:xfrm>
            <a:off x="222069" y="2965625"/>
            <a:ext cx="3435531" cy="3069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</a:pPr>
            <a:r>
              <a:rPr lang="es-419" sz="1400" b="1" kern="1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BIENES RAICES TREBOL </a:t>
            </a:r>
            <a:r>
              <a:rPr lang="es-419" sz="1400" kern="1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es una de las mejores agencias inmobiliarias en Tegucigalpa; nuestra especialización, innovación y concepto web </a:t>
            </a:r>
            <a:r>
              <a:rPr lang="es-419" sz="1400" kern="100" dirty="0">
                <a:solidFill>
                  <a:srgbClr val="595959"/>
                </a:solidFill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nos </a:t>
            </a:r>
            <a:r>
              <a:rPr lang="es-419" sz="1400" kern="1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ha permitido un rápido reconocimiento por parte de empresas de prestigio y distinguidas personalidades para la promoción, alquiler y venta de sus propiedades. </a:t>
            </a:r>
            <a:endParaRPr lang="en-US" sz="1400" kern="1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88D248D7-97E5-37F7-DF6D-3BCB6337B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951" y="1017373"/>
            <a:ext cx="1535766" cy="1535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F64B10E-E5AE-3C46-FAA4-139CC79E9347}"/>
              </a:ext>
            </a:extLst>
          </p:cNvPr>
          <p:cNvSpPr txBox="1"/>
          <p:nvPr/>
        </p:nvSpPr>
        <p:spPr>
          <a:xfrm>
            <a:off x="0" y="6578159"/>
            <a:ext cx="3886199" cy="2608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419" sz="1600" b="1" dirty="0"/>
              <a:t>CONTACTANOS</a:t>
            </a:r>
          </a:p>
          <a:p>
            <a:pPr algn="ctr">
              <a:lnSpc>
                <a:spcPct val="150000"/>
              </a:lnSpc>
            </a:pPr>
            <a:r>
              <a:rPr lang="es-419" sz="1400" b="1" dirty="0"/>
              <a:t>PARA AYUDARTE A VENDER TU PROPIEDAD</a:t>
            </a:r>
          </a:p>
          <a:p>
            <a:pPr algn="ctr"/>
            <a:endParaRPr lang="es-419" sz="1300" b="1" dirty="0"/>
          </a:p>
          <a:p>
            <a:pPr algn="ctr"/>
            <a:r>
              <a:rPr lang="es-419" sz="1300" b="1" dirty="0"/>
              <a:t>Mauro Lopez</a:t>
            </a:r>
          </a:p>
          <a:p>
            <a:pPr algn="ctr"/>
            <a:r>
              <a:rPr lang="es-419" sz="1300" b="1" dirty="0"/>
              <a:t>Agente de Bienes Raíces</a:t>
            </a:r>
          </a:p>
          <a:p>
            <a:pPr algn="ctr"/>
            <a:r>
              <a:rPr lang="es-419" sz="1300" dirty="0"/>
              <a:t>Oficina: 2270-7020</a:t>
            </a:r>
          </a:p>
          <a:p>
            <a:pPr algn="ctr"/>
            <a:r>
              <a:rPr lang="es-419" sz="1300" dirty="0"/>
              <a:t>Directo: 8745-7754</a:t>
            </a:r>
          </a:p>
          <a:p>
            <a:pPr algn="ctr"/>
            <a:r>
              <a:rPr lang="es-419" sz="1300" dirty="0">
                <a:hlinkClick r:id="rId3"/>
              </a:rPr>
              <a:t>agente4@bienesraicestrebol.hn</a:t>
            </a:r>
            <a:endParaRPr lang="es-419" sz="1300" dirty="0"/>
          </a:p>
          <a:p>
            <a:pPr algn="ctr"/>
            <a:endParaRPr lang="es-419" sz="1300" dirty="0"/>
          </a:p>
          <a:p>
            <a:pPr algn="ctr"/>
            <a:r>
              <a:rPr lang="es-419" sz="1300" dirty="0"/>
              <a:t>Condominios Metropolis, Torre II,</a:t>
            </a:r>
          </a:p>
          <a:p>
            <a:pPr algn="ctr"/>
            <a:r>
              <a:rPr lang="es-419" sz="1300" dirty="0"/>
              <a:t>Tegucigalpa, Honduras C.A.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BF9B6D7-5C90-7875-FA3C-FA953A316081}"/>
              </a:ext>
            </a:extLst>
          </p:cNvPr>
          <p:cNvSpPr/>
          <p:nvPr/>
        </p:nvSpPr>
        <p:spPr>
          <a:xfrm>
            <a:off x="4108268" y="2965625"/>
            <a:ext cx="3435531" cy="3069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</a:pPr>
            <a:r>
              <a:rPr lang="es-419" sz="1400" b="1" kern="1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BIENES RAICES TREBOL </a:t>
            </a:r>
            <a:r>
              <a:rPr lang="es-419" sz="1400" kern="1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es una de las mejores agencias inmobiliarias en Tegucigalpa; nuestra especialización, innovación y concepto web </a:t>
            </a:r>
            <a:r>
              <a:rPr lang="es-419" sz="1400" kern="100" dirty="0">
                <a:solidFill>
                  <a:srgbClr val="595959"/>
                </a:solidFill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nos </a:t>
            </a:r>
            <a:r>
              <a:rPr lang="es-419" sz="1400" kern="1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ha permitido un rápido reconocimiento por parte de empresas de prestigio y distinguidas personalidades para la promoción, alquiler y venta de sus propiedades. </a:t>
            </a:r>
            <a:endParaRPr lang="en-US" sz="1400" kern="1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B7189F9D-3784-6AC3-6302-DCA97E951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150" y="1017373"/>
            <a:ext cx="1535766" cy="1535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F0FCF52-72E4-90C8-2840-DC5A28B43A1F}"/>
              </a:ext>
            </a:extLst>
          </p:cNvPr>
          <p:cNvSpPr txBox="1"/>
          <p:nvPr/>
        </p:nvSpPr>
        <p:spPr>
          <a:xfrm>
            <a:off x="3886199" y="6578159"/>
            <a:ext cx="3886199" cy="2608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419" sz="1600" b="1" dirty="0"/>
              <a:t>CONTACTANOS</a:t>
            </a:r>
          </a:p>
          <a:p>
            <a:pPr algn="ctr">
              <a:lnSpc>
                <a:spcPct val="150000"/>
              </a:lnSpc>
            </a:pPr>
            <a:r>
              <a:rPr lang="es-419" sz="1400" b="1" dirty="0"/>
              <a:t>PARA AYUDARTE A VENDER TU PROPIEDAD</a:t>
            </a:r>
          </a:p>
          <a:p>
            <a:pPr algn="ctr"/>
            <a:endParaRPr lang="es-419" sz="1300" b="1" dirty="0"/>
          </a:p>
          <a:p>
            <a:pPr algn="ctr"/>
            <a:r>
              <a:rPr lang="es-419" sz="1300" b="1" dirty="0"/>
              <a:t>Mauro Lopez</a:t>
            </a:r>
          </a:p>
          <a:p>
            <a:pPr algn="ctr"/>
            <a:r>
              <a:rPr lang="es-419" sz="1300" b="1" dirty="0"/>
              <a:t>Agente de Bienes Raíces</a:t>
            </a:r>
          </a:p>
          <a:p>
            <a:pPr algn="ctr"/>
            <a:r>
              <a:rPr lang="es-419" sz="1300" dirty="0"/>
              <a:t>Oficina: 2270-7020</a:t>
            </a:r>
          </a:p>
          <a:p>
            <a:pPr algn="ctr"/>
            <a:r>
              <a:rPr lang="es-419" sz="1300" dirty="0"/>
              <a:t>Directo: 8745-7754</a:t>
            </a:r>
          </a:p>
          <a:p>
            <a:pPr algn="ctr"/>
            <a:r>
              <a:rPr lang="es-419" sz="1300" dirty="0">
                <a:hlinkClick r:id="rId3"/>
              </a:rPr>
              <a:t>agente</a:t>
            </a:r>
            <a:r>
              <a:rPr lang="es-419" sz="1300" dirty="0">
                <a:hlinkClick r:id="rId3"/>
              </a:rPr>
              <a:t>4</a:t>
            </a:r>
            <a:r>
              <a:rPr lang="es-419" sz="1300" dirty="0">
                <a:hlinkClick r:id="rId3"/>
              </a:rPr>
              <a:t>@bienesraicestrebol.hn</a:t>
            </a:r>
            <a:endParaRPr lang="es-419" sz="1300" dirty="0"/>
          </a:p>
          <a:p>
            <a:pPr algn="ctr"/>
            <a:endParaRPr lang="es-419" sz="1300" dirty="0"/>
          </a:p>
          <a:p>
            <a:pPr algn="ctr"/>
            <a:r>
              <a:rPr lang="es-419" sz="1300" dirty="0"/>
              <a:t>Condominios Metropolis, Torre II,</a:t>
            </a:r>
          </a:p>
          <a:p>
            <a:pPr algn="ctr"/>
            <a:r>
              <a:rPr lang="es-419" sz="1300" dirty="0"/>
              <a:t>Tegucigalpa, Honduras C.A.</a:t>
            </a:r>
          </a:p>
        </p:txBody>
      </p:sp>
    </p:spTree>
    <p:extLst>
      <p:ext uri="{BB962C8B-B14F-4D97-AF65-F5344CB8AC3E}">
        <p14:creationId xmlns:p14="http://schemas.microsoft.com/office/powerpoint/2010/main" val="1578531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43</TotalTime>
  <Words>242</Words>
  <Application>Microsoft Office PowerPoint</Application>
  <PresentationFormat>Custom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Gautami</vt:lpstr>
      <vt:lpstr>Trebuchet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RED MEDIA SOLUTIONS</dc:creator>
  <cp:lastModifiedBy>RED MEDIA SOLUTIONS</cp:lastModifiedBy>
  <cp:revision>2</cp:revision>
  <dcterms:created xsi:type="dcterms:W3CDTF">2023-07-29T23:06:41Z</dcterms:created>
  <dcterms:modified xsi:type="dcterms:W3CDTF">2023-07-30T00:28:52Z</dcterms:modified>
</cp:coreProperties>
</file>