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contacto@bienesraicestrebol.h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0F47CE3-4C7D-A250-1D23-AF5FD5929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" y="1243144"/>
            <a:ext cx="6425945" cy="42839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415450" y="1245635"/>
            <a:ext cx="2746305" cy="5655564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4FDE35-13CB-8696-685D-CF9107A1B466}"/>
              </a:ext>
            </a:extLst>
          </p:cNvPr>
          <p:cNvSpPr/>
          <p:nvPr/>
        </p:nvSpPr>
        <p:spPr>
          <a:xfrm>
            <a:off x="-27065" y="5104660"/>
            <a:ext cx="6425945" cy="179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-1" y="-23026"/>
            <a:ext cx="6425945" cy="1274778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988584" y="113242"/>
            <a:ext cx="449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chemeClr val="bg1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Recién Listada</a:t>
            </a:r>
          </a:p>
          <a:p>
            <a:pPr algn="ctr"/>
            <a:r>
              <a:rPr lang="es-419" sz="2000" dirty="0">
                <a:solidFill>
                  <a:schemeClr val="bg1"/>
                </a:solidFill>
                <a:ea typeface="Adobe Fan Heiti Std B" panose="020B0700000000000000" pitchFamily="34" charset="-128"/>
                <a:cs typeface="Aharoni" panose="02010803020104030203" pitchFamily="2" charset="-79"/>
              </a:rPr>
              <a:t>Venta de Oficina en Tegucigalpa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5" y="105448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481602" y="5450438"/>
            <a:ext cx="34050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4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2" y="5246247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47F6EB-1E52-65E1-1D0D-6EAF009D3E58}"/>
              </a:ext>
            </a:extLst>
          </p:cNvPr>
          <p:cNvSpPr txBox="1"/>
          <p:nvPr/>
        </p:nvSpPr>
        <p:spPr>
          <a:xfrm>
            <a:off x="6869147" y="4210929"/>
            <a:ext cx="181619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bg1"/>
                </a:solidFill>
              </a:rPr>
              <a:t>32 Mts²</a:t>
            </a:r>
            <a:endParaRPr lang="es-419" sz="2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291190-CA2A-32C4-0930-134C6E6F4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74" y="3104564"/>
            <a:ext cx="1167293" cy="1167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9F928B-27CA-6F46-538D-128034E3A058}"/>
              </a:ext>
            </a:extLst>
          </p:cNvPr>
          <p:cNvSpPr txBox="1"/>
          <p:nvPr/>
        </p:nvSpPr>
        <p:spPr>
          <a:xfrm>
            <a:off x="6839547" y="5601769"/>
            <a:ext cx="188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$ 61,900</a:t>
            </a:r>
            <a:endParaRPr lang="es-419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53F5E-0181-147D-9697-FC8FB2020842}"/>
              </a:ext>
            </a:extLst>
          </p:cNvPr>
          <p:cNvSpPr txBox="1"/>
          <p:nvPr/>
        </p:nvSpPr>
        <p:spPr>
          <a:xfrm>
            <a:off x="6879051" y="1890138"/>
            <a:ext cx="181619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solidFill>
                  <a:schemeClr val="bg1"/>
                </a:solidFill>
              </a:rPr>
              <a:t>BRT1234</a:t>
            </a:r>
            <a:endParaRPr lang="es-419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147</TotalTime>
  <Words>25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18</cp:revision>
  <dcterms:created xsi:type="dcterms:W3CDTF">2023-07-24T19:46:59Z</dcterms:created>
  <dcterms:modified xsi:type="dcterms:W3CDTF">2023-08-02T20:13:47Z</dcterms:modified>
</cp:coreProperties>
</file>