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S Bienes Raices - Depósito en Venta en Anillo Periferico - Ofibodegas ,  Anillo Periferico, Tegucigalpa, Honduras.">
            <a:extLst>
              <a:ext uri="{FF2B5EF4-FFF2-40B4-BE49-F238E27FC236}">
                <a16:creationId xmlns:a16="http://schemas.microsoft.com/office/drawing/2014/main" id="{F382BE2D-A42B-A63D-07DF-7038423F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1" y="841409"/>
            <a:ext cx="6435804" cy="48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Bodega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5531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417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31198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576288" y="5606997"/>
            <a:ext cx="23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$ 375,300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18</cp:revision>
  <dcterms:created xsi:type="dcterms:W3CDTF">2023-07-24T19:46:59Z</dcterms:created>
  <dcterms:modified xsi:type="dcterms:W3CDTF">2023-08-02T20:18:26Z</dcterms:modified>
</cp:coreProperties>
</file>