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50"/>
    <a:srgbClr val="FF1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F47CE3-4C7D-A250-1D23-AF5FD5929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" y="1243144"/>
            <a:ext cx="6425945" cy="4283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15450" y="1245635"/>
            <a:ext cx="2746305" cy="5655564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4" y="5104660"/>
            <a:ext cx="6442514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25945" cy="1274778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Venta de Oficina en Tegucigalpa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7F6EB-1E52-65E1-1D0D-6EAF009D3E58}"/>
              </a:ext>
            </a:extLst>
          </p:cNvPr>
          <p:cNvSpPr txBox="1"/>
          <p:nvPr/>
        </p:nvSpPr>
        <p:spPr>
          <a:xfrm>
            <a:off x="6869147" y="4210929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32 Mts²</a:t>
            </a:r>
            <a:endParaRPr lang="es-419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291190-CA2A-32C4-0930-134C6E6F4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74" y="3104564"/>
            <a:ext cx="1167293" cy="116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F928B-27CA-6F46-538D-128034E3A058}"/>
              </a:ext>
            </a:extLst>
          </p:cNvPr>
          <p:cNvSpPr txBox="1"/>
          <p:nvPr/>
        </p:nvSpPr>
        <p:spPr>
          <a:xfrm>
            <a:off x="6839547" y="5601769"/>
            <a:ext cx="188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$ 61,900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53F5E-0181-147D-9697-FC8FB2020842}"/>
              </a:ext>
            </a:extLst>
          </p:cNvPr>
          <p:cNvSpPr txBox="1"/>
          <p:nvPr/>
        </p:nvSpPr>
        <p:spPr>
          <a:xfrm>
            <a:off x="6879051" y="1890138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BRT1234</a:t>
            </a:r>
            <a:endParaRPr lang="es-419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150</TotalTime>
  <Words>25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18</cp:revision>
  <dcterms:created xsi:type="dcterms:W3CDTF">2023-07-24T19:46:59Z</dcterms:created>
  <dcterms:modified xsi:type="dcterms:W3CDTF">2023-08-02T20:14:37Z</dcterms:modified>
</cp:coreProperties>
</file>