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contacto@bienesraicestrebol.h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42814EB-CB5B-AB98-E10D-DD4A3EF73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3086"/>
            <a:ext cx="6447971" cy="42986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4FDE35-13CB-8696-685D-CF9107A1B466}"/>
              </a:ext>
            </a:extLst>
          </p:cNvPr>
          <p:cNvSpPr/>
          <p:nvPr/>
        </p:nvSpPr>
        <p:spPr>
          <a:xfrm>
            <a:off x="-27065" y="5104660"/>
            <a:ext cx="6475035" cy="179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447971" y="1290025"/>
            <a:ext cx="2696028" cy="5611174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-1" y="-23026"/>
            <a:ext cx="6447971" cy="1274778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961520" y="273277"/>
            <a:ext cx="4497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chemeClr val="bg1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Recién Listada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38F71-6202-7325-663A-F9C1D2B053FF}"/>
              </a:ext>
            </a:extLst>
          </p:cNvPr>
          <p:cNvSpPr txBox="1"/>
          <p:nvPr/>
        </p:nvSpPr>
        <p:spPr>
          <a:xfrm>
            <a:off x="6831730" y="5942933"/>
            <a:ext cx="18161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200" b="1" dirty="0">
                <a:solidFill>
                  <a:schemeClr val="bg1"/>
                </a:solidFill>
              </a:rPr>
              <a:t>BRT1234</a:t>
            </a:r>
            <a:endParaRPr lang="es-419" sz="22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798759-4F91-39F7-6768-186EA875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71" y="3345548"/>
            <a:ext cx="749850" cy="8100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3216E5-A115-24AA-D0C3-0C77DA3CC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73" y="4651902"/>
            <a:ext cx="749850" cy="7165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BC6F55-7DFD-BF4C-0435-E2D795EB2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35" y="1819924"/>
            <a:ext cx="801986" cy="6953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D1F4A18-162B-53BD-0B26-0DCD132CA65A}"/>
              </a:ext>
            </a:extLst>
          </p:cNvPr>
          <p:cNvSpPr txBox="1"/>
          <p:nvPr/>
        </p:nvSpPr>
        <p:spPr>
          <a:xfrm>
            <a:off x="6971543" y="2506002"/>
            <a:ext cx="153656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103 Mts²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DD0B5F-7178-98D3-372F-0C39759A6C3E}"/>
              </a:ext>
            </a:extLst>
          </p:cNvPr>
          <p:cNvSpPr txBox="1"/>
          <p:nvPr/>
        </p:nvSpPr>
        <p:spPr>
          <a:xfrm>
            <a:off x="7243742" y="3976014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3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D694F1-EA76-97A2-49F8-23AF51F2D4DF}"/>
              </a:ext>
            </a:extLst>
          </p:cNvPr>
          <p:cNvSpPr txBox="1"/>
          <p:nvPr/>
        </p:nvSpPr>
        <p:spPr>
          <a:xfrm>
            <a:off x="7243742" y="5289606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2.5</a:t>
            </a:r>
            <a:endParaRPr lang="es-419" sz="2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5" y="105448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463846" y="5450438"/>
            <a:ext cx="34050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7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15" y="5264003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137</TotalTime>
  <Words>20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17</cp:revision>
  <dcterms:created xsi:type="dcterms:W3CDTF">2023-07-24T19:46:59Z</dcterms:created>
  <dcterms:modified xsi:type="dcterms:W3CDTF">2023-08-02T20:46:44Z</dcterms:modified>
</cp:coreProperties>
</file>