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814EB-CB5B-AB98-E10D-DD4A3EF7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3086"/>
            <a:ext cx="6447971" cy="4298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47971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61520" y="273277"/>
            <a:ext cx="449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BC6F55-7DFD-BF4C-0435-E2D795EB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35" y="1819924"/>
            <a:ext cx="801986" cy="695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971543" y="2506002"/>
            <a:ext cx="153656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103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3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2.5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63846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5" y="5264003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</TotalTime>
  <Words>20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18</cp:revision>
  <dcterms:created xsi:type="dcterms:W3CDTF">2023-07-24T19:46:59Z</dcterms:created>
  <dcterms:modified xsi:type="dcterms:W3CDTF">2023-08-02T20:47:11Z</dcterms:modified>
</cp:coreProperties>
</file>