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820"/>
    <a:srgbClr val="00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080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5496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648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095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1098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7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270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0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7558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76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E4EC1-76C1-4623-ABC2-8914A5C30754}" type="datetimeFigureOut">
              <a:rPr lang="es-419" smtClean="0"/>
              <a:t>2/8/2023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ED36-F8B5-46ED-8774-B2B41B5B1153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224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hyperlink" Target="mailto:contacto@bienesraicestrebol.h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2072EAA-0149-6E62-286C-3A647A69C4A8}"/>
              </a:ext>
            </a:extLst>
          </p:cNvPr>
          <p:cNvSpPr/>
          <p:nvPr/>
        </p:nvSpPr>
        <p:spPr>
          <a:xfrm>
            <a:off x="6447971" y="1290025"/>
            <a:ext cx="2696028" cy="5611174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F3F991-D44B-16F7-BD7F-BEE521479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069" y="1793629"/>
            <a:ext cx="765513" cy="765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DBC7C0-ED08-7165-BAFC-461C1E450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" y="1290021"/>
            <a:ext cx="6444613" cy="42964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4FDE35-13CB-8696-685D-CF9107A1B466}"/>
              </a:ext>
            </a:extLst>
          </p:cNvPr>
          <p:cNvSpPr/>
          <p:nvPr/>
        </p:nvSpPr>
        <p:spPr>
          <a:xfrm>
            <a:off x="-27065" y="5104660"/>
            <a:ext cx="6475035" cy="179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C6C1DD-8DBC-4D93-41A3-0E504D2E4F95}"/>
              </a:ext>
            </a:extLst>
          </p:cNvPr>
          <p:cNvSpPr/>
          <p:nvPr/>
        </p:nvSpPr>
        <p:spPr>
          <a:xfrm>
            <a:off x="-1" y="-23026"/>
            <a:ext cx="6475035" cy="1274778"/>
          </a:xfrm>
          <a:prstGeom prst="rect">
            <a:avLst/>
          </a:prstGeom>
          <a:solidFill>
            <a:srgbClr val="FF18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64AB57-FE88-94C3-065C-48E3AE07A402}"/>
              </a:ext>
            </a:extLst>
          </p:cNvPr>
          <p:cNvSpPr txBox="1"/>
          <p:nvPr/>
        </p:nvSpPr>
        <p:spPr>
          <a:xfrm>
            <a:off x="988584" y="113242"/>
            <a:ext cx="4497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400" b="1" dirty="0">
                <a:solidFill>
                  <a:schemeClr val="bg1"/>
                </a:solidFill>
                <a:latin typeface="Aharoni" panose="02010803020104030203" pitchFamily="2" charset="-79"/>
                <a:ea typeface="Adobe Fan Heiti Std B" panose="020B0700000000000000" pitchFamily="34" charset="-128"/>
                <a:cs typeface="Aharoni" panose="02010803020104030203" pitchFamily="2" charset="-79"/>
              </a:rPr>
              <a:t>Recién Listado</a:t>
            </a:r>
          </a:p>
          <a:p>
            <a:pPr algn="ctr"/>
            <a:r>
              <a:rPr lang="es-419" sz="2000" dirty="0">
                <a:solidFill>
                  <a:schemeClr val="bg1"/>
                </a:solidFill>
                <a:ea typeface="Adobe Fan Heiti Std B" panose="020B0700000000000000" pitchFamily="34" charset="-128"/>
                <a:cs typeface="Aharoni" panose="02010803020104030203" pitchFamily="2" charset="-79"/>
              </a:rPr>
              <a:t>Apartamento en Tegucigalpa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F38F71-6202-7325-663A-F9C1D2B053FF}"/>
              </a:ext>
            </a:extLst>
          </p:cNvPr>
          <p:cNvSpPr txBox="1"/>
          <p:nvPr/>
        </p:nvSpPr>
        <p:spPr>
          <a:xfrm>
            <a:off x="6831730" y="5942933"/>
            <a:ext cx="1816193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200" b="1" dirty="0">
                <a:solidFill>
                  <a:schemeClr val="bg1"/>
                </a:solidFill>
              </a:rPr>
              <a:t>BRT1234</a:t>
            </a:r>
            <a:endParaRPr lang="es-419" sz="22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798759-4F91-39F7-6768-186EA875E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71" y="3345548"/>
            <a:ext cx="749850" cy="8100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3216E5-A115-24AA-D0C3-0C77DA3CC0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73" y="4651902"/>
            <a:ext cx="749850" cy="71659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D1F4A18-162B-53BD-0B26-0DCD132CA65A}"/>
              </a:ext>
            </a:extLst>
          </p:cNvPr>
          <p:cNvSpPr txBox="1"/>
          <p:nvPr/>
        </p:nvSpPr>
        <p:spPr>
          <a:xfrm>
            <a:off x="6831731" y="2533062"/>
            <a:ext cx="1816192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83.45 Mts²</a:t>
            </a:r>
            <a:endParaRPr lang="es-419" sz="20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DD0B5F-7178-98D3-372F-0C39759A6C3E}"/>
              </a:ext>
            </a:extLst>
          </p:cNvPr>
          <p:cNvSpPr txBox="1"/>
          <p:nvPr/>
        </p:nvSpPr>
        <p:spPr>
          <a:xfrm>
            <a:off x="7243742" y="3976014"/>
            <a:ext cx="104430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2</a:t>
            </a:r>
            <a:endParaRPr lang="es-419" sz="20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D694F1-EA76-97A2-49F8-23AF51F2D4DF}"/>
              </a:ext>
            </a:extLst>
          </p:cNvPr>
          <p:cNvSpPr txBox="1"/>
          <p:nvPr/>
        </p:nvSpPr>
        <p:spPr>
          <a:xfrm>
            <a:off x="7243742" y="5289606"/>
            <a:ext cx="1044309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</a:rPr>
              <a:t>2</a:t>
            </a:r>
            <a:endParaRPr lang="es-419" sz="2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6F636F-DDC7-8720-C307-35D7F7864F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45" y="105448"/>
            <a:ext cx="1105101" cy="1105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6A8D664-249D-FA7A-DE15-E2F75642AE78}"/>
              </a:ext>
            </a:extLst>
          </p:cNvPr>
          <p:cNvSpPr txBox="1"/>
          <p:nvPr/>
        </p:nvSpPr>
        <p:spPr>
          <a:xfrm>
            <a:off x="2481602" y="5450438"/>
            <a:ext cx="340500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Alexa Moran</a:t>
            </a:r>
          </a:p>
          <a:p>
            <a:r>
              <a:rPr lang="es-ES" sz="1500" dirty="0"/>
              <a:t>9551-0352 / 2270-7020</a:t>
            </a:r>
          </a:p>
          <a:p>
            <a:r>
              <a:rPr lang="es-ES" sz="1500" dirty="0">
                <a:hlinkClick r:id="rId7"/>
              </a:rPr>
              <a:t>contacto@bienesraicestrebol.hn</a:t>
            </a:r>
            <a:endParaRPr lang="es-ES" sz="1500" dirty="0"/>
          </a:p>
          <a:p>
            <a:r>
              <a:rPr lang="es-ES" sz="1500" b="1" dirty="0"/>
              <a:t>BienesRaicesTrebol.hn</a:t>
            </a:r>
            <a:endParaRPr lang="es-419" sz="1500" b="1" dirty="0"/>
          </a:p>
        </p:txBody>
      </p:sp>
      <p:pic>
        <p:nvPicPr>
          <p:cNvPr id="1028" name="Picture 4" descr="Jupiter's Top Real Estate Agents — Meyer Lucas Real Estate Team, Jupiter  Tequesta and Palm Beach">
            <a:extLst>
              <a:ext uri="{FF2B5EF4-FFF2-40B4-BE49-F238E27FC236}">
                <a16:creationId xmlns:a16="http://schemas.microsoft.com/office/drawing/2014/main" id="{7FC11728-16B0-9376-46C5-66FB9A635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42" y="5246247"/>
            <a:ext cx="1242163" cy="15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95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142</TotalTime>
  <Words>23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 MEDIA SOLUTIONS</dc:creator>
  <cp:lastModifiedBy>RED MEDIA SOLUTIONS</cp:lastModifiedBy>
  <cp:revision>16</cp:revision>
  <dcterms:created xsi:type="dcterms:W3CDTF">2023-07-24T19:46:59Z</dcterms:created>
  <dcterms:modified xsi:type="dcterms:W3CDTF">2023-08-02T20:16:02Z</dcterms:modified>
</cp:coreProperties>
</file>