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820"/>
    <a:srgbClr val="00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08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49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48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09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7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27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0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558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76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4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o@bienesraicestrebol.h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B7223D-B0DC-2B80-B2C8-D93F10AB0EF1}"/>
              </a:ext>
            </a:extLst>
          </p:cNvPr>
          <p:cNvSpPr/>
          <p:nvPr/>
        </p:nvSpPr>
        <p:spPr>
          <a:xfrm>
            <a:off x="-53267" y="0"/>
            <a:ext cx="266329" cy="4324350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C44B35-76DD-8840-A89C-CB03F1A681FC}"/>
              </a:ext>
            </a:extLst>
          </p:cNvPr>
          <p:cNvSpPr/>
          <p:nvPr/>
        </p:nvSpPr>
        <p:spPr>
          <a:xfrm>
            <a:off x="0" y="0"/>
            <a:ext cx="3657600" cy="352425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8CC593-7D0B-CDAF-7AA6-05297886F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1" y="517062"/>
            <a:ext cx="4471111" cy="29807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64AB57-FE88-94C3-065C-48E3AE07A402}"/>
              </a:ext>
            </a:extLst>
          </p:cNvPr>
          <p:cNvSpPr txBox="1"/>
          <p:nvPr/>
        </p:nvSpPr>
        <p:spPr>
          <a:xfrm rot="894752">
            <a:off x="5382547" y="834542"/>
            <a:ext cx="28366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500" b="1" i="1" dirty="0">
                <a:solidFill>
                  <a:srgbClr val="FF182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RECIEN </a:t>
            </a:r>
          </a:p>
          <a:p>
            <a:r>
              <a:rPr lang="es-419" sz="4500" b="1" i="1" dirty="0">
                <a:solidFill>
                  <a:srgbClr val="FF182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LISTADO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F3FE6C-97B4-AE2C-EC8F-97DB06F2E535}"/>
              </a:ext>
            </a:extLst>
          </p:cNvPr>
          <p:cNvSpPr txBox="1"/>
          <p:nvPr/>
        </p:nvSpPr>
        <p:spPr>
          <a:xfrm>
            <a:off x="4928710" y="2504247"/>
            <a:ext cx="40576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/>
              <a:t>Todas las Ofertas son Bienvenidas!!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/>
              <a:t>L. 4,495,000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/>
              <a:t>Terreno semiplano de 11,401 varas²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/>
              <a:t>Santa Ana, Francisco Morazán.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/>
              <a:t>Ideal para desarrolladores.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A8D664-249D-FA7A-DE15-E2F75642AE78}"/>
              </a:ext>
            </a:extLst>
          </p:cNvPr>
          <p:cNvSpPr txBox="1"/>
          <p:nvPr/>
        </p:nvSpPr>
        <p:spPr>
          <a:xfrm>
            <a:off x="2738593" y="4585985"/>
            <a:ext cx="3845629" cy="1623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/>
              <a:t>Alexa Moran</a:t>
            </a:r>
          </a:p>
          <a:p>
            <a:pPr>
              <a:lnSpc>
                <a:spcPct val="150000"/>
              </a:lnSpc>
            </a:pPr>
            <a:r>
              <a:rPr lang="es-ES" sz="1600" dirty="0"/>
              <a:t>9551-0352 / 2270-7020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hlinkClick r:id="rId3"/>
              </a:rPr>
              <a:t>contacto@bienesraicestrebol.hn</a:t>
            </a:r>
            <a:r>
              <a:rPr lang="es-ES" sz="1600" dirty="0"/>
              <a:t> </a:t>
            </a:r>
            <a:r>
              <a:rPr lang="es-ES" sz="1600" b="1" dirty="0"/>
              <a:t>BienesRaicesTrebol.hn</a:t>
            </a:r>
            <a:endParaRPr lang="es-419" sz="1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F38F71-6202-7325-663A-F9C1D2B053FF}"/>
              </a:ext>
            </a:extLst>
          </p:cNvPr>
          <p:cNvSpPr txBox="1"/>
          <p:nvPr/>
        </p:nvSpPr>
        <p:spPr>
          <a:xfrm>
            <a:off x="7250541" y="52180"/>
            <a:ext cx="1556108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/>
              <a:t>BRT4414</a:t>
            </a:r>
            <a:endParaRPr lang="es-419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FE3DD7-8D43-27DA-65D3-8CBD4F64DAB0}"/>
              </a:ext>
            </a:extLst>
          </p:cNvPr>
          <p:cNvSpPr/>
          <p:nvPr/>
        </p:nvSpPr>
        <p:spPr>
          <a:xfrm>
            <a:off x="-54744" y="1473693"/>
            <a:ext cx="267805" cy="150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124832-1092-903A-6605-06F1A6B5FFD3}"/>
              </a:ext>
            </a:extLst>
          </p:cNvPr>
          <p:cNvSpPr/>
          <p:nvPr/>
        </p:nvSpPr>
        <p:spPr>
          <a:xfrm>
            <a:off x="-53268" y="2887926"/>
            <a:ext cx="267807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3" name="Picture 4" descr="Jupiter's Top Real Estate Agents — Meyer Lucas Real Estate Team, Jupiter  Tequesta and Palm Beach">
            <a:extLst>
              <a:ext uri="{FF2B5EF4-FFF2-40B4-BE49-F238E27FC236}">
                <a16:creationId xmlns:a16="http://schemas.microsoft.com/office/drawing/2014/main" id="{5FD3171F-9BFD-6154-87C1-009B88505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18" y="4633689"/>
            <a:ext cx="1242163" cy="1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32C9D3-5866-4C96-DAF0-FB650CA42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44" y="4845323"/>
            <a:ext cx="1105101" cy="110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5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44</TotalTime>
  <Words>40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MEDIA SOLUTIONS</dc:creator>
  <cp:lastModifiedBy>RED MEDIA SOLUTIONS</cp:lastModifiedBy>
  <cp:revision>6</cp:revision>
  <dcterms:created xsi:type="dcterms:W3CDTF">2023-07-24T19:46:59Z</dcterms:created>
  <dcterms:modified xsi:type="dcterms:W3CDTF">2023-08-02T19:37:33Z</dcterms:modified>
</cp:coreProperties>
</file>