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820"/>
    <a:srgbClr val="00A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50804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54961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064842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6095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1098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03750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262705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4031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58107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97558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17763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2244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p@bienesraicestrebol.hn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50648C8-0A01-DA18-E81F-3C9F9171BFFE}"/>
              </a:ext>
            </a:extLst>
          </p:cNvPr>
          <p:cNvSpPr/>
          <p:nvPr/>
        </p:nvSpPr>
        <p:spPr>
          <a:xfrm>
            <a:off x="0" y="-23027"/>
            <a:ext cx="9144000" cy="4657413"/>
          </a:xfrm>
          <a:prstGeom prst="rect">
            <a:avLst/>
          </a:prstGeom>
          <a:solidFill>
            <a:srgbClr val="00AF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C44B35-76DD-8840-A89C-CB03F1A681FC}"/>
              </a:ext>
            </a:extLst>
          </p:cNvPr>
          <p:cNvSpPr/>
          <p:nvPr/>
        </p:nvSpPr>
        <p:spPr>
          <a:xfrm>
            <a:off x="0" y="4634386"/>
            <a:ext cx="9144000" cy="2262111"/>
          </a:xfrm>
          <a:prstGeom prst="rect">
            <a:avLst/>
          </a:prstGeom>
          <a:solidFill>
            <a:srgbClr val="FF18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64AB57-FE88-94C3-065C-48E3AE07A402}"/>
              </a:ext>
            </a:extLst>
          </p:cNvPr>
          <p:cNvSpPr txBox="1"/>
          <p:nvPr/>
        </p:nvSpPr>
        <p:spPr>
          <a:xfrm>
            <a:off x="367099" y="302083"/>
            <a:ext cx="44978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4200" i="1" dirty="0">
                <a:solidFill>
                  <a:schemeClr val="bg1"/>
                </a:solidFill>
                <a:latin typeface="Arial Rounded MT Bold" panose="020F070403050403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Recién Listado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F3FE6C-97B4-AE2C-EC8F-97DB06F2E535}"/>
              </a:ext>
            </a:extLst>
          </p:cNvPr>
          <p:cNvSpPr txBox="1"/>
          <p:nvPr/>
        </p:nvSpPr>
        <p:spPr>
          <a:xfrm>
            <a:off x="2139260" y="5013811"/>
            <a:ext cx="486547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ES" sz="2200" b="1" dirty="0">
                <a:solidFill>
                  <a:schemeClr val="bg1"/>
                </a:solidFill>
              </a:rPr>
              <a:t>Todas las Ofertas son Bienvenidas!!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Terreno semiplano de 11,401 varas²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Santa Ana, Francisco Morazán.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Ideal para desarrolladores.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F38F71-6202-7325-663A-F9C1D2B053FF}"/>
              </a:ext>
            </a:extLst>
          </p:cNvPr>
          <p:cNvSpPr txBox="1"/>
          <p:nvPr/>
        </p:nvSpPr>
        <p:spPr>
          <a:xfrm>
            <a:off x="7408654" y="6092316"/>
            <a:ext cx="1735346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b="1" dirty="0">
                <a:solidFill>
                  <a:schemeClr val="bg1"/>
                </a:solidFill>
              </a:rPr>
              <a:t>BRT4414</a:t>
            </a:r>
            <a:endParaRPr lang="es-419" sz="24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32139C-2870-2D68-3C41-377ED86CC4A1}"/>
              </a:ext>
            </a:extLst>
          </p:cNvPr>
          <p:cNvSpPr/>
          <p:nvPr/>
        </p:nvSpPr>
        <p:spPr>
          <a:xfrm>
            <a:off x="402123" y="1158960"/>
            <a:ext cx="8405536" cy="3873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8CC593-7D0B-CDAF-7AA6-05297886F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839" y="1305301"/>
            <a:ext cx="5386280" cy="359085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6A8D664-249D-FA7A-DE15-E2F75642AE78}"/>
              </a:ext>
            </a:extLst>
          </p:cNvPr>
          <p:cNvSpPr txBox="1"/>
          <p:nvPr/>
        </p:nvSpPr>
        <p:spPr>
          <a:xfrm>
            <a:off x="518930" y="3312647"/>
            <a:ext cx="2746442" cy="1464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600" b="1" dirty="0"/>
              <a:t>Alexa Moran</a:t>
            </a:r>
          </a:p>
          <a:p>
            <a:pPr algn="ctr">
              <a:lnSpc>
                <a:spcPct val="150000"/>
              </a:lnSpc>
            </a:pPr>
            <a:r>
              <a:rPr lang="es-ES" sz="1500" dirty="0"/>
              <a:t>9551-0352 / 2270-7020</a:t>
            </a:r>
          </a:p>
          <a:p>
            <a:pPr algn="ctr">
              <a:lnSpc>
                <a:spcPct val="150000"/>
              </a:lnSpc>
            </a:pPr>
            <a:r>
              <a:rPr lang="es-ES" sz="1500" dirty="0">
                <a:hlinkClick r:id="rId3"/>
              </a:rPr>
              <a:t>contacto@bienesraicestrebol.hn</a:t>
            </a:r>
            <a:endParaRPr lang="es-ES" sz="1500" dirty="0"/>
          </a:p>
          <a:p>
            <a:pPr algn="ctr">
              <a:lnSpc>
                <a:spcPct val="150000"/>
              </a:lnSpc>
            </a:pPr>
            <a:r>
              <a:rPr lang="es-ES" sz="1500" b="1" dirty="0"/>
              <a:t>BienesRaicesTrebol.hn</a:t>
            </a:r>
            <a:endParaRPr lang="es-419" sz="15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CAE734-A080-3AFF-0B34-C8777A40EEB2}"/>
              </a:ext>
            </a:extLst>
          </p:cNvPr>
          <p:cNvSpPr txBox="1"/>
          <p:nvPr/>
        </p:nvSpPr>
        <p:spPr>
          <a:xfrm>
            <a:off x="5692798" y="486696"/>
            <a:ext cx="30841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419" sz="3000" i="1" dirty="0">
                <a:solidFill>
                  <a:schemeClr val="bg1"/>
                </a:solidFill>
                <a:latin typeface="Arial Rounded MT Bold" panose="020F070403050403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L.4,495,000 </a:t>
            </a:r>
          </a:p>
        </p:txBody>
      </p:sp>
      <p:pic>
        <p:nvPicPr>
          <p:cNvPr id="4" name="Picture 4" descr="Jupiter's Top Real Estate Agents — Meyer Lucas Real Estate Team, Jupiter  Tequesta and Palm Beach">
            <a:extLst>
              <a:ext uri="{FF2B5EF4-FFF2-40B4-BE49-F238E27FC236}">
                <a16:creationId xmlns:a16="http://schemas.microsoft.com/office/drawing/2014/main" id="{5FD796FE-9723-F91F-892B-F11BCFD58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831" y="1569124"/>
            <a:ext cx="1242163" cy="155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73C845-93D8-4D2D-8741-8E08C6A69E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654" y="3672178"/>
            <a:ext cx="1105101" cy="110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59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62</TotalTime>
  <Words>40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Rounded MT Bold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RED MEDIA SOLUTIONS</dc:creator>
  <cp:lastModifiedBy>RED MEDIA SOLUTIONS</cp:lastModifiedBy>
  <cp:revision>10</cp:revision>
  <dcterms:created xsi:type="dcterms:W3CDTF">2023-07-24T19:46:59Z</dcterms:created>
  <dcterms:modified xsi:type="dcterms:W3CDTF">2023-08-02T19:42:27Z</dcterms:modified>
</cp:coreProperties>
</file>