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3F991-D44B-16F7-BD7F-BEE52147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69" y="1793629"/>
            <a:ext cx="765513" cy="765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DBC7C0-ED08-7165-BAFC-461C1E45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" y="1290021"/>
            <a:ext cx="6444613" cy="429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75035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Listado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Apartamento en Tegucigalpa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831731" y="2533062"/>
            <a:ext cx="18161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83.45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142</TotalTime>
  <Words>23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18</cp:revision>
  <dcterms:created xsi:type="dcterms:W3CDTF">2023-07-24T19:46:59Z</dcterms:created>
  <dcterms:modified xsi:type="dcterms:W3CDTF">2023-08-02T20:15:34Z</dcterms:modified>
</cp:coreProperties>
</file>