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p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C44B35-76DD-8840-A89C-CB03F1A681FC}"/>
              </a:ext>
            </a:extLst>
          </p:cNvPr>
          <p:cNvSpPr/>
          <p:nvPr/>
        </p:nvSpPr>
        <p:spPr>
          <a:xfrm>
            <a:off x="0" y="3429000"/>
            <a:ext cx="9144000" cy="3467497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367099" y="302083"/>
            <a:ext cx="449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200" i="1" dirty="0">
                <a:solidFill>
                  <a:srgbClr val="00AF50"/>
                </a:solidFill>
                <a:latin typeface="Arial Rounded MT Bold" panose="020F070403050403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Recién Listado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3FE6C-97B4-AE2C-EC8F-97DB06F2E535}"/>
              </a:ext>
            </a:extLst>
          </p:cNvPr>
          <p:cNvSpPr txBox="1"/>
          <p:nvPr/>
        </p:nvSpPr>
        <p:spPr>
          <a:xfrm>
            <a:off x="2139260" y="5013811"/>
            <a:ext cx="48654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200" b="1" dirty="0">
                <a:solidFill>
                  <a:schemeClr val="bg1"/>
                </a:solidFill>
              </a:rPr>
              <a:t>Todas las Ofertas son Bienvenidas!!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Terreno semiplano de 11,401 varas²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Santa Ana, Francisco Morazán.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Ideal para desarrolladores.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7408654" y="6092316"/>
            <a:ext cx="173534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BRT4414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2139C-2870-2D68-3C41-377ED86CC4A1}"/>
              </a:ext>
            </a:extLst>
          </p:cNvPr>
          <p:cNvSpPr/>
          <p:nvPr/>
        </p:nvSpPr>
        <p:spPr>
          <a:xfrm>
            <a:off x="402123" y="1158960"/>
            <a:ext cx="8405536" cy="387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CC593-7D0B-CDAF-7AA6-05297886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39" y="1305301"/>
            <a:ext cx="5386280" cy="35908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518930" y="3312647"/>
            <a:ext cx="2746442" cy="14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Alexa Moran</a:t>
            </a:r>
          </a:p>
          <a:p>
            <a:pPr algn="ctr">
              <a:lnSpc>
                <a:spcPct val="150000"/>
              </a:lnSpc>
            </a:pPr>
            <a:r>
              <a:rPr lang="es-ES" sz="1500" dirty="0"/>
              <a:t>9551-0352 / 2270-7020</a:t>
            </a:r>
          </a:p>
          <a:p>
            <a:pPr algn="ctr">
              <a:lnSpc>
                <a:spcPct val="150000"/>
              </a:lnSpc>
            </a:pPr>
            <a:r>
              <a:rPr lang="es-ES" sz="1500" dirty="0">
                <a:hlinkClick r:id="rId3"/>
              </a:rPr>
              <a:t>contacto@bienesraicestrebol.hn</a:t>
            </a:r>
            <a:endParaRPr lang="es-ES" sz="1500" dirty="0"/>
          </a:p>
          <a:p>
            <a:pPr algn="ctr">
              <a:lnSpc>
                <a:spcPct val="150000"/>
              </a:lnSpc>
            </a:pPr>
            <a:r>
              <a:rPr lang="es-ES" sz="1500" b="1" dirty="0"/>
              <a:t>BienesRaicesTrebol.hn</a:t>
            </a:r>
            <a:endParaRPr lang="es-419" sz="15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AE734-A080-3AFF-0B34-C8777A40EEB2}"/>
              </a:ext>
            </a:extLst>
          </p:cNvPr>
          <p:cNvSpPr txBox="1"/>
          <p:nvPr/>
        </p:nvSpPr>
        <p:spPr>
          <a:xfrm>
            <a:off x="5692798" y="486696"/>
            <a:ext cx="3084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3000" i="1" dirty="0">
                <a:solidFill>
                  <a:srgbClr val="00AF50"/>
                </a:solidFill>
                <a:latin typeface="Arial Rounded MT Bold" panose="020F070403050403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L.4,495,000 </a:t>
            </a:r>
          </a:p>
        </p:txBody>
      </p:sp>
      <p:pic>
        <p:nvPicPr>
          <p:cNvPr id="4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5FD796FE-9723-F91F-892B-F11BCFD5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31" y="156912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3C845-93D8-4D2D-8741-8E08C6A69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54" y="3672178"/>
            <a:ext cx="1105101" cy="11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</TotalTime>
  <Words>40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12</cp:revision>
  <dcterms:created xsi:type="dcterms:W3CDTF">2023-07-24T19:46:59Z</dcterms:created>
  <dcterms:modified xsi:type="dcterms:W3CDTF">2023-08-02T19:44:37Z</dcterms:modified>
</cp:coreProperties>
</file>