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mailto:contacto@bienesraicestrebol.h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47971" y="1290025"/>
            <a:ext cx="2696028" cy="5611174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3F991-D44B-16F7-BD7F-BEE52147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69" y="1793629"/>
            <a:ext cx="765513" cy="765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DBC7C0-ED08-7165-BAFC-461C1E450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" y="1290021"/>
            <a:ext cx="6444613" cy="4296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75035" cy="127477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Listado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Apartamento en Tegucigalpa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6831730" y="5942933"/>
            <a:ext cx="18161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dirty="0">
                <a:solidFill>
                  <a:schemeClr val="bg1"/>
                </a:solidFill>
              </a:rPr>
              <a:t>BRT1234</a:t>
            </a:r>
            <a:endParaRPr lang="es-419" sz="2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1" y="3345548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3" y="4651902"/>
            <a:ext cx="749850" cy="7165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6831731" y="2533062"/>
            <a:ext cx="181619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83.45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243742" y="3976014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243742" y="5289606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7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142</TotalTime>
  <Words>23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19</cp:revision>
  <dcterms:created xsi:type="dcterms:W3CDTF">2023-07-24T19:46:59Z</dcterms:created>
  <dcterms:modified xsi:type="dcterms:W3CDTF">2023-08-02T20:15:21Z</dcterms:modified>
</cp:coreProperties>
</file>