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B3838"/>
    <a:srgbClr val="00AF50"/>
    <a:srgbClr val="FF18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E4EC1-76C1-4623-ABC2-8914A5C30754}" type="datetimeFigureOut">
              <a:rPr lang="es-419" smtClean="0"/>
              <a:t>5/9/2023</a:t>
            </a:fld>
            <a:endParaRPr lang="es-419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ED36-F8B5-46ED-8774-B2B41B5B1153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150804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E4EC1-76C1-4623-ABC2-8914A5C30754}" type="datetimeFigureOut">
              <a:rPr lang="es-419" smtClean="0"/>
              <a:t>5/9/2023</a:t>
            </a:fld>
            <a:endParaRPr lang="es-419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ED36-F8B5-46ED-8774-B2B41B5B1153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254961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E4EC1-76C1-4623-ABC2-8914A5C30754}" type="datetimeFigureOut">
              <a:rPr lang="es-419" smtClean="0"/>
              <a:t>5/9/2023</a:t>
            </a:fld>
            <a:endParaRPr lang="es-419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ED36-F8B5-46ED-8774-B2B41B5B1153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064842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E4EC1-76C1-4623-ABC2-8914A5C30754}" type="datetimeFigureOut">
              <a:rPr lang="es-419" smtClean="0"/>
              <a:t>5/9/2023</a:t>
            </a:fld>
            <a:endParaRPr lang="es-419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ED36-F8B5-46ED-8774-B2B41B5B1153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460951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E4EC1-76C1-4623-ABC2-8914A5C30754}" type="datetimeFigureOut">
              <a:rPr lang="es-419" smtClean="0"/>
              <a:t>5/9/2023</a:t>
            </a:fld>
            <a:endParaRPr lang="es-419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ED36-F8B5-46ED-8774-B2B41B5B1153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710982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E4EC1-76C1-4623-ABC2-8914A5C30754}" type="datetimeFigureOut">
              <a:rPr lang="es-419" smtClean="0"/>
              <a:t>5/9/2023</a:t>
            </a:fld>
            <a:endParaRPr lang="es-419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ED36-F8B5-46ED-8774-B2B41B5B1153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103750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E4EC1-76C1-4623-ABC2-8914A5C30754}" type="datetimeFigureOut">
              <a:rPr lang="es-419" smtClean="0"/>
              <a:t>5/9/2023</a:t>
            </a:fld>
            <a:endParaRPr lang="es-419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ED36-F8B5-46ED-8774-B2B41B5B1153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262705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E4EC1-76C1-4623-ABC2-8914A5C30754}" type="datetimeFigureOut">
              <a:rPr lang="es-419" smtClean="0"/>
              <a:t>5/9/2023</a:t>
            </a:fld>
            <a:endParaRPr lang="es-419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ED36-F8B5-46ED-8774-B2B41B5B1153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240319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E4EC1-76C1-4623-ABC2-8914A5C30754}" type="datetimeFigureOut">
              <a:rPr lang="es-419" smtClean="0"/>
              <a:t>5/9/2023</a:t>
            </a:fld>
            <a:endParaRPr lang="es-419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ED36-F8B5-46ED-8774-B2B41B5B1153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581072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E4EC1-76C1-4623-ABC2-8914A5C30754}" type="datetimeFigureOut">
              <a:rPr lang="es-419" smtClean="0"/>
              <a:t>5/9/2023</a:t>
            </a:fld>
            <a:endParaRPr lang="es-419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ED36-F8B5-46ED-8774-B2B41B5B1153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975583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E4EC1-76C1-4623-ABC2-8914A5C30754}" type="datetimeFigureOut">
              <a:rPr lang="es-419" smtClean="0"/>
              <a:t>5/9/2023</a:t>
            </a:fld>
            <a:endParaRPr lang="es-419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ED36-F8B5-46ED-8774-B2B41B5B1153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4177631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DE4EC1-76C1-4623-ABC2-8914A5C30754}" type="datetimeFigureOut">
              <a:rPr lang="es-419" smtClean="0"/>
              <a:t>5/9/2023</a:t>
            </a:fld>
            <a:endParaRPr lang="es-419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419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A8ED36-F8B5-46ED-8774-B2B41B5B1153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722447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hyperlink" Target="mailto:contacto@bienesraicestrebol.hn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S Bienes Raices - Depósito en Venta en Anillo Periferico - Ofibodegas ,  Anillo Periferico, Tegucigalpa, Honduras.">
            <a:extLst>
              <a:ext uri="{FF2B5EF4-FFF2-40B4-BE49-F238E27FC236}">
                <a16:creationId xmlns:a16="http://schemas.microsoft.com/office/drawing/2014/main" id="{B9EDFB21-CE32-120C-90B2-F75B79C79C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6" y="0"/>
            <a:ext cx="6463090" cy="4847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2072EAA-0149-6E62-286C-3A647A69C4A8}"/>
              </a:ext>
            </a:extLst>
          </p:cNvPr>
          <p:cNvSpPr/>
          <p:nvPr/>
        </p:nvSpPr>
        <p:spPr>
          <a:xfrm>
            <a:off x="6971542" y="1589103"/>
            <a:ext cx="2172457" cy="5312096"/>
          </a:xfrm>
          <a:prstGeom prst="rect">
            <a:avLst/>
          </a:prstGeom>
          <a:solidFill>
            <a:srgbClr val="3B383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BC6C1DD-8DBC-4D93-41A3-0E504D2E4F95}"/>
              </a:ext>
            </a:extLst>
          </p:cNvPr>
          <p:cNvSpPr/>
          <p:nvPr/>
        </p:nvSpPr>
        <p:spPr>
          <a:xfrm>
            <a:off x="0" y="4218"/>
            <a:ext cx="2707689" cy="1285808"/>
          </a:xfrm>
          <a:prstGeom prst="rect">
            <a:avLst/>
          </a:prstGeom>
          <a:solidFill>
            <a:srgbClr val="FF18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sz="4000" b="1" dirty="0">
                <a:ea typeface="Adobe Heiti Std R" panose="020B0400000000000000" pitchFamily="34" charset="-128"/>
              </a:rPr>
              <a:t>VENDIDA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D1F4A18-162B-53BD-0B26-0DCD132CA65A}"/>
              </a:ext>
            </a:extLst>
          </p:cNvPr>
          <p:cNvSpPr txBox="1"/>
          <p:nvPr/>
        </p:nvSpPr>
        <p:spPr>
          <a:xfrm>
            <a:off x="7284097" y="3986487"/>
            <a:ext cx="1536566" cy="589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400" dirty="0">
                <a:solidFill>
                  <a:schemeClr val="bg1"/>
                </a:solidFill>
              </a:rPr>
              <a:t>417 Mts²</a:t>
            </a:r>
            <a:endParaRPr lang="es-419" sz="2400" dirty="0">
              <a:solidFill>
                <a:schemeClr val="bg1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86F636F-DDC7-8720-C307-35D7F7864F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0557" y="5145569"/>
            <a:ext cx="1105101" cy="110510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6A8D664-249D-FA7A-DE15-E2F75642AE78}"/>
              </a:ext>
            </a:extLst>
          </p:cNvPr>
          <p:cNvSpPr txBox="1"/>
          <p:nvPr/>
        </p:nvSpPr>
        <p:spPr>
          <a:xfrm>
            <a:off x="2108725" y="5219619"/>
            <a:ext cx="2923678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/>
              <a:t>Quieres Vender Tu propiedad?</a:t>
            </a:r>
          </a:p>
          <a:p>
            <a:r>
              <a:rPr lang="es-ES" sz="1600" b="1" dirty="0"/>
              <a:t>Alexa Moran</a:t>
            </a:r>
          </a:p>
          <a:p>
            <a:r>
              <a:rPr lang="es-ES" sz="1500" dirty="0"/>
              <a:t>9551-0352 / 2270-7020</a:t>
            </a:r>
          </a:p>
          <a:p>
            <a:r>
              <a:rPr lang="es-ES" sz="1500" dirty="0">
                <a:hlinkClick r:id="rId4"/>
              </a:rPr>
              <a:t>contacto@bienesraicestrebol.hn</a:t>
            </a:r>
            <a:endParaRPr lang="es-ES" sz="1500" dirty="0"/>
          </a:p>
          <a:p>
            <a:r>
              <a:rPr lang="es-ES" sz="1500" b="1" dirty="0"/>
              <a:t>BienesRaicesTrebol.hn</a:t>
            </a:r>
            <a:endParaRPr lang="es-419" sz="1500" b="1" dirty="0"/>
          </a:p>
        </p:txBody>
      </p:sp>
      <p:pic>
        <p:nvPicPr>
          <p:cNvPr id="1028" name="Picture 4" descr="Jupiter's Top Real Estate Agents — Meyer Lucas Real Estate Team, Jupiter  Tequesta and Palm Beach">
            <a:extLst>
              <a:ext uri="{FF2B5EF4-FFF2-40B4-BE49-F238E27FC236}">
                <a16:creationId xmlns:a16="http://schemas.microsoft.com/office/drawing/2014/main" id="{7FC11728-16B0-9376-46C5-66FB9A635C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096" y="5033184"/>
            <a:ext cx="1242163" cy="1550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13AAC68-5B91-2F59-6ABF-60F64FB7F845}"/>
              </a:ext>
            </a:extLst>
          </p:cNvPr>
          <p:cNvSpPr/>
          <p:nvPr/>
        </p:nvSpPr>
        <p:spPr>
          <a:xfrm>
            <a:off x="6462134" y="0"/>
            <a:ext cx="2681866" cy="1589102"/>
          </a:xfrm>
          <a:prstGeom prst="rect">
            <a:avLst/>
          </a:prstGeom>
          <a:solidFill>
            <a:srgbClr val="00AF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sz="2600" b="1" dirty="0"/>
              <a:t>Bodega en Tegucigalpa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416954-9E8E-6358-8385-2AA256136C3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367" y="2738312"/>
            <a:ext cx="1290025" cy="129002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DBBE3F8-15BA-E954-88B0-E92440817926}"/>
              </a:ext>
            </a:extLst>
          </p:cNvPr>
          <p:cNvSpPr/>
          <p:nvPr/>
        </p:nvSpPr>
        <p:spPr>
          <a:xfrm>
            <a:off x="6462134" y="1589102"/>
            <a:ext cx="509408" cy="3258215"/>
          </a:xfrm>
          <a:prstGeom prst="rect">
            <a:avLst/>
          </a:prstGeom>
          <a:solidFill>
            <a:srgbClr val="00AF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7209597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168</TotalTime>
  <Words>24</Words>
  <Application>Microsoft Office PowerPoint</Application>
  <PresentationFormat>On-screen Show (4:3)</PresentationFormat>
  <Paragraphs>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RED MEDIA SOLUTIONS</dc:creator>
  <cp:lastModifiedBy>RED MEDIA SOLUTIONS</cp:lastModifiedBy>
  <cp:revision>23</cp:revision>
  <dcterms:created xsi:type="dcterms:W3CDTF">2023-07-24T19:46:59Z</dcterms:created>
  <dcterms:modified xsi:type="dcterms:W3CDTF">2023-09-05T13:57:31Z</dcterms:modified>
</cp:coreProperties>
</file>