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1" y="0"/>
            <a:ext cx="6985244" cy="4656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8878" y="4218"/>
            <a:ext cx="2707690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Abadi" panose="020B0604020104020204" pitchFamily="34" charset="0"/>
              </a:rPr>
              <a:t>VENDIDA!!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3646919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85" y="5185815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4" y="1942981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47028" y="2643381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493156" y="426853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519227" y="5835367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Quieres Vender Tu Propiedad?</a:t>
            </a:r>
          </a:p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5868139" y="0"/>
            <a:ext cx="3275861" cy="129002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Casa en Residencial</a:t>
            </a:r>
          </a:p>
          <a:p>
            <a:pPr algn="ctr"/>
            <a:r>
              <a:rPr lang="es-419" sz="2600" b="1" dirty="0"/>
              <a:t>Las Uvas </a:t>
            </a: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29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19</cp:revision>
  <dcterms:created xsi:type="dcterms:W3CDTF">2023-07-24T19:46:59Z</dcterms:created>
  <dcterms:modified xsi:type="dcterms:W3CDTF">2023-09-05T14:05:38Z</dcterms:modified>
</cp:coreProperties>
</file>