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5/9/2023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230376-E03B-DE06-CDDA-6FBD00688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4" y="0"/>
            <a:ext cx="6991166" cy="4660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971542" y="1290025"/>
            <a:ext cx="2172457" cy="561117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0" y="4218"/>
            <a:ext cx="2814221" cy="128580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>
                <a:ea typeface="Adobe Heiti Std R" panose="020B0400000000000000" pitchFamily="34" charset="-128"/>
              </a:rPr>
              <a:t>VENDIDA!!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7284097" y="3737914"/>
            <a:ext cx="153656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32 Mts²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7" y="5145569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108725" y="5219619"/>
            <a:ext cx="29236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Quieres Vender Tu Propiedad?</a:t>
            </a:r>
          </a:p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" y="503318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AAC68-5B91-2F59-6ABF-60F64FB7F845}"/>
              </a:ext>
            </a:extLst>
          </p:cNvPr>
          <p:cNvSpPr/>
          <p:nvPr/>
        </p:nvSpPr>
        <p:spPr>
          <a:xfrm>
            <a:off x="6214370" y="0"/>
            <a:ext cx="2929632" cy="1285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600" b="1" dirty="0"/>
              <a:t>Oficina en Metrópolis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16954-9E8E-6358-8385-2AA256136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67" y="2489739"/>
            <a:ext cx="1290025" cy="12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168</TotalTime>
  <Words>25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22</cp:revision>
  <dcterms:created xsi:type="dcterms:W3CDTF">2023-07-24T19:46:59Z</dcterms:created>
  <dcterms:modified xsi:type="dcterms:W3CDTF">2023-09-05T14:23:13Z</dcterms:modified>
</cp:coreProperties>
</file>