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DED"/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ntacto@bienesraicestrebol.h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8139F-7510-E4DE-7C44-03DD914C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" y="-1"/>
            <a:ext cx="6991167" cy="4660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971542" y="1290025"/>
            <a:ext cx="2172457" cy="561117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0" y="4218"/>
            <a:ext cx="2707689" cy="128580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ea typeface="Adobe Heiti Std R" panose="020B0400000000000000" pitchFamily="34" charset="-128"/>
              </a:rPr>
              <a:t>VENDIDO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6" y="3646919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85" y="5185815"/>
            <a:ext cx="749850" cy="7165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7247028" y="2643381"/>
            <a:ext cx="15365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83.45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493156" y="4268537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519227" y="5835367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7" y="5145569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108725" y="5219619"/>
            <a:ext cx="29236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Quieres Vender Tu Propiedad?</a:t>
            </a:r>
          </a:p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6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" y="503318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AAC68-5B91-2F59-6ABF-60F64FB7F845}"/>
              </a:ext>
            </a:extLst>
          </p:cNvPr>
          <p:cNvSpPr/>
          <p:nvPr/>
        </p:nvSpPr>
        <p:spPr>
          <a:xfrm>
            <a:off x="6435657" y="0"/>
            <a:ext cx="2708343" cy="1290025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/>
              <a:t>Apartamento en Urbana Lara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16954-9E8E-6358-8385-2AA256136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85" y="1911643"/>
            <a:ext cx="749850" cy="7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162</TotalTime>
  <Words>27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21</cp:revision>
  <dcterms:created xsi:type="dcterms:W3CDTF">2023-07-24T19:46:59Z</dcterms:created>
  <dcterms:modified xsi:type="dcterms:W3CDTF">2023-09-05T13:54:47Z</dcterms:modified>
</cp:coreProperties>
</file>