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p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C44B35-76DD-8840-A89C-CB03F1A681FC}"/>
              </a:ext>
            </a:extLst>
          </p:cNvPr>
          <p:cNvSpPr/>
          <p:nvPr/>
        </p:nvSpPr>
        <p:spPr>
          <a:xfrm>
            <a:off x="0" y="4341182"/>
            <a:ext cx="9144000" cy="2555316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3FE6C-97B4-AE2C-EC8F-97DB06F2E535}"/>
              </a:ext>
            </a:extLst>
          </p:cNvPr>
          <p:cNvSpPr txBox="1"/>
          <p:nvPr/>
        </p:nvSpPr>
        <p:spPr>
          <a:xfrm>
            <a:off x="518930" y="5111465"/>
            <a:ext cx="8119043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1"/>
                </a:solidFill>
              </a:rPr>
              <a:t>Quieres Vender Tu Propiedad?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1"/>
                </a:solidFill>
              </a:rPr>
              <a:t>Contáctanos!!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3646684" y="175499"/>
            <a:ext cx="481169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419" sz="3200" b="1" dirty="0">
                <a:solidFill>
                  <a:srgbClr val="00AF50"/>
                </a:solidFill>
              </a:rPr>
              <a:t>Terreno en Santa Ana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2139C-2870-2D68-3C41-377ED86CC4A1}"/>
              </a:ext>
            </a:extLst>
          </p:cNvPr>
          <p:cNvSpPr/>
          <p:nvPr/>
        </p:nvSpPr>
        <p:spPr>
          <a:xfrm>
            <a:off x="402123" y="1105692"/>
            <a:ext cx="8405536" cy="387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C593-7D0B-CDAF-7AA6-05297886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38" y="1305301"/>
            <a:ext cx="5419391" cy="3612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518930" y="3312647"/>
            <a:ext cx="2746442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Alexa Moran</a:t>
            </a:r>
          </a:p>
          <a:p>
            <a:pPr algn="ctr">
              <a:lnSpc>
                <a:spcPct val="150000"/>
              </a:lnSpc>
            </a:pPr>
            <a:r>
              <a:rPr lang="es-ES" sz="1500" dirty="0"/>
              <a:t>9551-0352 / 2270-7020</a:t>
            </a:r>
          </a:p>
          <a:p>
            <a:pPr algn="ctr">
              <a:lnSpc>
                <a:spcPct val="150000"/>
              </a:lnSpc>
            </a:pPr>
            <a:r>
              <a:rPr lang="es-ES" sz="1500" dirty="0">
                <a:hlinkClick r:id="rId3"/>
              </a:rPr>
              <a:t>contacto@bienesraicestrebol.hn</a:t>
            </a:r>
            <a:endParaRPr lang="es-ES" sz="1500" dirty="0"/>
          </a:p>
          <a:p>
            <a:pPr algn="ctr">
              <a:lnSpc>
                <a:spcPct val="150000"/>
              </a:lnSpc>
            </a:pPr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4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5FD796FE-9723-F91F-892B-F11BCFD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69" y="1611760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3C845-93D8-4D2D-8741-8E08C6A69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4" y="3672178"/>
            <a:ext cx="1105101" cy="1105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C0F5B9-33A3-0AA8-3C44-26024BFFADFB}"/>
              </a:ext>
            </a:extLst>
          </p:cNvPr>
          <p:cNvSpPr/>
          <p:nvPr/>
        </p:nvSpPr>
        <p:spPr>
          <a:xfrm>
            <a:off x="0" y="0"/>
            <a:ext cx="3342839" cy="1305301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/>
              <a:t>VENDIDO!!</a:t>
            </a: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</TotalTime>
  <Words>26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16</cp:revision>
  <dcterms:created xsi:type="dcterms:W3CDTF">2023-07-24T19:46:59Z</dcterms:created>
  <dcterms:modified xsi:type="dcterms:W3CDTF">2023-09-05T14:16:56Z</dcterms:modified>
</cp:coreProperties>
</file>